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8" autoAdjust="0"/>
    <p:restoredTop sz="94660"/>
  </p:normalViewPr>
  <p:slideViewPr>
    <p:cSldViewPr snapToGrid="0">
      <p:cViewPr varScale="1">
        <p:scale>
          <a:sx n="72" d="100"/>
          <a:sy n="72" d="100"/>
        </p:scale>
        <p:origin x="5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371A-2B1B-4EA5-BB00-7536108C8757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0E0B1-53E1-4CCF-8220-16C20AC0C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160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371A-2B1B-4EA5-BB00-7536108C8757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0E0B1-53E1-4CCF-8220-16C20AC0C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34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371A-2B1B-4EA5-BB00-7536108C8757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0E0B1-53E1-4CCF-8220-16C20AC0C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9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371A-2B1B-4EA5-BB00-7536108C8757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0E0B1-53E1-4CCF-8220-16C20AC0C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761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371A-2B1B-4EA5-BB00-7536108C8757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0E0B1-53E1-4CCF-8220-16C20AC0C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68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371A-2B1B-4EA5-BB00-7536108C8757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0E0B1-53E1-4CCF-8220-16C20AC0C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40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371A-2B1B-4EA5-BB00-7536108C8757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0E0B1-53E1-4CCF-8220-16C20AC0C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56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371A-2B1B-4EA5-BB00-7536108C8757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0E0B1-53E1-4CCF-8220-16C20AC0C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33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371A-2B1B-4EA5-BB00-7536108C8757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0E0B1-53E1-4CCF-8220-16C20AC0C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701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371A-2B1B-4EA5-BB00-7536108C8757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0E0B1-53E1-4CCF-8220-16C20AC0C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09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7371A-2B1B-4EA5-BB00-7536108C8757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0E0B1-53E1-4CCF-8220-16C20AC0C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59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7371A-2B1B-4EA5-BB00-7536108C8757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0E0B1-53E1-4CCF-8220-16C20AC0C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2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e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5" Type="http://schemas.openxmlformats.org/officeDocument/2006/relationships/image" Target="../media/image14.jpe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13" Type="http://schemas.openxmlformats.org/officeDocument/2006/relationships/image" Target="../media/image10.jpeg"/><Relationship Id="rId18" Type="http://schemas.openxmlformats.org/officeDocument/2006/relationships/image" Target="../media/image93.jpg"/><Relationship Id="rId3" Type="http://schemas.openxmlformats.org/officeDocument/2006/relationships/image" Target="../media/image83.jpg"/><Relationship Id="rId7" Type="http://schemas.openxmlformats.org/officeDocument/2006/relationships/image" Target="../media/image86.png"/><Relationship Id="rId12" Type="http://schemas.openxmlformats.org/officeDocument/2006/relationships/image" Target="../media/image9.jpg"/><Relationship Id="rId17" Type="http://schemas.openxmlformats.org/officeDocument/2006/relationships/image" Target="../media/image92.jpg"/><Relationship Id="rId2" Type="http://schemas.openxmlformats.org/officeDocument/2006/relationships/image" Target="../media/image82.jp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11" Type="http://schemas.openxmlformats.org/officeDocument/2006/relationships/image" Target="../media/image8.jpg"/><Relationship Id="rId5" Type="http://schemas.openxmlformats.org/officeDocument/2006/relationships/image" Target="../media/image84.jpg"/><Relationship Id="rId15" Type="http://schemas.openxmlformats.org/officeDocument/2006/relationships/image" Target="../media/image90.jpg"/><Relationship Id="rId10" Type="http://schemas.openxmlformats.org/officeDocument/2006/relationships/image" Target="../media/image89.jpg"/><Relationship Id="rId19" Type="http://schemas.openxmlformats.org/officeDocument/2006/relationships/image" Target="../media/image94.png"/><Relationship Id="rId4" Type="http://schemas.openxmlformats.org/officeDocument/2006/relationships/image" Target="../media/image80.jpg"/><Relationship Id="rId9" Type="http://schemas.openxmlformats.org/officeDocument/2006/relationships/image" Target="../media/image88.png"/><Relationship Id="rId1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13" Type="http://schemas.openxmlformats.org/officeDocument/2006/relationships/image" Target="../media/image101.jpeg"/><Relationship Id="rId3" Type="http://schemas.openxmlformats.org/officeDocument/2006/relationships/image" Target="../media/image93.jpg"/><Relationship Id="rId7" Type="http://schemas.openxmlformats.org/officeDocument/2006/relationships/image" Target="../media/image96.jpg"/><Relationship Id="rId12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11" Type="http://schemas.openxmlformats.org/officeDocument/2006/relationships/image" Target="../media/image99.jpg"/><Relationship Id="rId5" Type="http://schemas.openxmlformats.org/officeDocument/2006/relationships/image" Target="../media/image91.png"/><Relationship Id="rId10" Type="http://schemas.openxmlformats.org/officeDocument/2006/relationships/image" Target="../media/image11.jpg"/><Relationship Id="rId4" Type="http://schemas.openxmlformats.org/officeDocument/2006/relationships/image" Target="../media/image94.png"/><Relationship Id="rId9" Type="http://schemas.openxmlformats.org/officeDocument/2006/relationships/image" Target="../media/image9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jpg"/><Relationship Id="rId4" Type="http://schemas.openxmlformats.org/officeDocument/2006/relationships/image" Target="../media/image10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jpg"/><Relationship Id="rId4" Type="http://schemas.openxmlformats.org/officeDocument/2006/relationships/image" Target="../media/image10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123.png"/><Relationship Id="rId3" Type="http://schemas.openxmlformats.org/officeDocument/2006/relationships/image" Target="../media/image107.jpg"/><Relationship Id="rId7" Type="http://schemas.openxmlformats.org/officeDocument/2006/relationships/image" Target="../media/image118.png"/><Relationship Id="rId12" Type="http://schemas.openxmlformats.org/officeDocument/2006/relationships/image" Target="../media/image122.jpe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g"/><Relationship Id="rId11" Type="http://schemas.openxmlformats.org/officeDocument/2006/relationships/image" Target="../media/image121.jpeg"/><Relationship Id="rId5" Type="http://schemas.openxmlformats.org/officeDocument/2006/relationships/image" Target="../media/image116.jpg"/><Relationship Id="rId10" Type="http://schemas.openxmlformats.org/officeDocument/2006/relationships/image" Target="../media/image120.jpg"/><Relationship Id="rId4" Type="http://schemas.openxmlformats.org/officeDocument/2006/relationships/image" Target="../media/image112.jpeg"/><Relationship Id="rId9" Type="http://schemas.openxmlformats.org/officeDocument/2006/relationships/image" Target="../media/image1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jpeg"/><Relationship Id="rId4" Type="http://schemas.openxmlformats.org/officeDocument/2006/relationships/image" Target="../media/image1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3" Type="http://schemas.openxmlformats.org/officeDocument/2006/relationships/image" Target="../media/image130.png"/><Relationship Id="rId7" Type="http://schemas.openxmlformats.org/officeDocument/2006/relationships/image" Target="../media/image134.jpeg"/><Relationship Id="rId12" Type="http://schemas.openxmlformats.org/officeDocument/2006/relationships/image" Target="../media/image139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eg"/><Relationship Id="rId11" Type="http://schemas.openxmlformats.org/officeDocument/2006/relationships/image" Target="../media/image138.jpeg"/><Relationship Id="rId5" Type="http://schemas.openxmlformats.org/officeDocument/2006/relationships/image" Target="../media/image132.jpeg"/><Relationship Id="rId10" Type="http://schemas.openxmlformats.org/officeDocument/2006/relationships/image" Target="../media/image137.jpg"/><Relationship Id="rId4" Type="http://schemas.openxmlformats.org/officeDocument/2006/relationships/image" Target="../media/image131.png"/><Relationship Id="rId9" Type="http://schemas.openxmlformats.org/officeDocument/2006/relationships/image" Target="../media/image136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3.jpg"/><Relationship Id="rId7" Type="http://schemas.openxmlformats.org/officeDocument/2006/relationships/image" Target="../media/image21.jpeg"/><Relationship Id="rId12" Type="http://schemas.openxmlformats.org/officeDocument/2006/relationships/image" Target="../media/image26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jpg"/><Relationship Id="rId4" Type="http://schemas.openxmlformats.org/officeDocument/2006/relationships/image" Target="../media/image14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9.jpg"/><Relationship Id="rId3" Type="http://schemas.openxmlformats.org/officeDocument/2006/relationships/image" Target="../media/image145.jpeg"/><Relationship Id="rId7" Type="http://schemas.openxmlformats.org/officeDocument/2006/relationships/image" Target="../media/image130.png"/><Relationship Id="rId12" Type="http://schemas.openxmlformats.org/officeDocument/2006/relationships/image" Target="../media/image8.jpg"/><Relationship Id="rId2" Type="http://schemas.openxmlformats.org/officeDocument/2006/relationships/image" Target="../media/image144.jpg"/><Relationship Id="rId16" Type="http://schemas.openxmlformats.org/officeDocument/2006/relationships/image" Target="../media/image1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g"/><Relationship Id="rId11" Type="http://schemas.openxmlformats.org/officeDocument/2006/relationships/image" Target="../media/image152.png"/><Relationship Id="rId5" Type="http://schemas.openxmlformats.org/officeDocument/2006/relationships/image" Target="../media/image147.jpg"/><Relationship Id="rId15" Type="http://schemas.openxmlformats.org/officeDocument/2006/relationships/image" Target="../media/image153.jpeg"/><Relationship Id="rId10" Type="http://schemas.openxmlformats.org/officeDocument/2006/relationships/image" Target="../media/image151.png"/><Relationship Id="rId4" Type="http://schemas.openxmlformats.org/officeDocument/2006/relationships/image" Target="../media/image146.jpg"/><Relationship Id="rId9" Type="http://schemas.openxmlformats.org/officeDocument/2006/relationships/image" Target="../media/image150.jpeg"/><Relationship Id="rId14" Type="http://schemas.openxmlformats.org/officeDocument/2006/relationships/image" Target="../media/image89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jpg"/><Relationship Id="rId13" Type="http://schemas.openxmlformats.org/officeDocument/2006/relationships/image" Target="../media/image166.jpeg"/><Relationship Id="rId3" Type="http://schemas.openxmlformats.org/officeDocument/2006/relationships/image" Target="../media/image156.jpeg"/><Relationship Id="rId7" Type="http://schemas.openxmlformats.org/officeDocument/2006/relationships/image" Target="../media/image160.jpeg"/><Relationship Id="rId12" Type="http://schemas.openxmlformats.org/officeDocument/2006/relationships/image" Target="../media/image165.jpg"/><Relationship Id="rId17" Type="http://schemas.openxmlformats.org/officeDocument/2006/relationships/image" Target="../media/image168.jpeg"/><Relationship Id="rId2" Type="http://schemas.openxmlformats.org/officeDocument/2006/relationships/image" Target="../media/image155.jpg"/><Relationship Id="rId16" Type="http://schemas.openxmlformats.org/officeDocument/2006/relationships/image" Target="../media/image1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jpg"/><Relationship Id="rId11" Type="http://schemas.openxmlformats.org/officeDocument/2006/relationships/image" Target="../media/image164.jpeg"/><Relationship Id="rId5" Type="http://schemas.openxmlformats.org/officeDocument/2006/relationships/image" Target="../media/image158.jpeg"/><Relationship Id="rId15" Type="http://schemas.openxmlformats.org/officeDocument/2006/relationships/image" Target="../media/image152.png"/><Relationship Id="rId10" Type="http://schemas.openxmlformats.org/officeDocument/2006/relationships/image" Target="../media/image163.jpeg"/><Relationship Id="rId4" Type="http://schemas.openxmlformats.org/officeDocument/2006/relationships/image" Target="../media/image157.jpg"/><Relationship Id="rId9" Type="http://schemas.openxmlformats.org/officeDocument/2006/relationships/image" Target="../media/image162.jpeg"/><Relationship Id="rId14" Type="http://schemas.openxmlformats.org/officeDocument/2006/relationships/image" Target="../media/image1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eg"/><Relationship Id="rId3" Type="http://schemas.openxmlformats.org/officeDocument/2006/relationships/image" Target="../media/image9.jpg"/><Relationship Id="rId7" Type="http://schemas.openxmlformats.org/officeDocument/2006/relationships/image" Target="../media/image152.png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71.png"/><Relationship Id="rId5" Type="http://schemas.openxmlformats.org/officeDocument/2006/relationships/image" Target="../media/image12.jpg"/><Relationship Id="rId10" Type="http://schemas.openxmlformats.org/officeDocument/2006/relationships/image" Target="../media/image148.jpg"/><Relationship Id="rId4" Type="http://schemas.openxmlformats.org/officeDocument/2006/relationships/image" Target="../media/image11.jpg"/><Relationship Id="rId9" Type="http://schemas.openxmlformats.org/officeDocument/2006/relationships/image" Target="../media/image10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jpeg"/><Relationship Id="rId4" Type="http://schemas.openxmlformats.org/officeDocument/2006/relationships/image" Target="../media/image17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43.jpeg"/><Relationship Id="rId18" Type="http://schemas.openxmlformats.org/officeDocument/2006/relationships/image" Target="../media/image48.jpeg"/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12" Type="http://schemas.openxmlformats.org/officeDocument/2006/relationships/image" Target="../media/image42.jpeg"/><Relationship Id="rId17" Type="http://schemas.openxmlformats.org/officeDocument/2006/relationships/image" Target="../media/image47.jpg"/><Relationship Id="rId2" Type="http://schemas.openxmlformats.org/officeDocument/2006/relationships/image" Target="../media/image32.png"/><Relationship Id="rId16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1.jpeg"/><Relationship Id="rId5" Type="http://schemas.openxmlformats.org/officeDocument/2006/relationships/image" Target="../media/image35.jpeg"/><Relationship Id="rId15" Type="http://schemas.openxmlformats.org/officeDocument/2006/relationships/image" Target="../media/image45.jpeg"/><Relationship Id="rId10" Type="http://schemas.openxmlformats.org/officeDocument/2006/relationships/image" Target="../media/image40.jpg"/><Relationship Id="rId4" Type="http://schemas.openxmlformats.org/officeDocument/2006/relationships/image" Target="../media/image34.jpg"/><Relationship Id="rId9" Type="http://schemas.openxmlformats.org/officeDocument/2006/relationships/image" Target="../media/image39.jpeg"/><Relationship Id="rId14" Type="http://schemas.openxmlformats.org/officeDocument/2006/relationships/image" Target="../media/image4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2.jpg"/><Relationship Id="rId7" Type="http://schemas.openxmlformats.org/officeDocument/2006/relationships/image" Target="../media/image55.jp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11" Type="http://schemas.openxmlformats.org/officeDocument/2006/relationships/image" Target="../media/image58.jpg"/><Relationship Id="rId5" Type="http://schemas.openxmlformats.org/officeDocument/2006/relationships/image" Target="../media/image54.jpg"/><Relationship Id="rId10" Type="http://schemas.openxmlformats.org/officeDocument/2006/relationships/image" Target="../media/image37.jpe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13" Type="http://schemas.openxmlformats.org/officeDocument/2006/relationships/hyperlink" Target="https://www.linkedin.com/in/kimvubui" TargetMode="External"/><Relationship Id="rId3" Type="http://schemas.openxmlformats.org/officeDocument/2006/relationships/image" Target="../media/image60.jpeg"/><Relationship Id="rId7" Type="http://schemas.openxmlformats.org/officeDocument/2006/relationships/image" Target="../media/image62.jpg"/><Relationship Id="rId12" Type="http://schemas.openxmlformats.org/officeDocument/2006/relationships/image" Target="../media/image67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11" Type="http://schemas.openxmlformats.org/officeDocument/2006/relationships/image" Target="../media/image66.png"/><Relationship Id="rId5" Type="http://schemas.openxmlformats.org/officeDocument/2006/relationships/image" Target="../media/image13.jpg"/><Relationship Id="rId15" Type="http://schemas.openxmlformats.org/officeDocument/2006/relationships/image" Target="../media/image69.jpeg"/><Relationship Id="rId10" Type="http://schemas.openxmlformats.org/officeDocument/2006/relationships/image" Target="../media/image65.jpeg"/><Relationship Id="rId4" Type="http://schemas.openxmlformats.org/officeDocument/2006/relationships/image" Target="../media/image61.jpeg"/><Relationship Id="rId9" Type="http://schemas.openxmlformats.org/officeDocument/2006/relationships/image" Target="../media/image64.jpeg"/><Relationship Id="rId14" Type="http://schemas.openxmlformats.org/officeDocument/2006/relationships/image" Target="../media/image6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13" Type="http://schemas.openxmlformats.org/officeDocument/2006/relationships/image" Target="../media/image81.png"/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12" Type="http://schemas.openxmlformats.org/officeDocument/2006/relationships/image" Target="../media/image80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11" Type="http://schemas.openxmlformats.org/officeDocument/2006/relationships/image" Target="../media/image79.png"/><Relationship Id="rId5" Type="http://schemas.openxmlformats.org/officeDocument/2006/relationships/image" Target="../media/image73.jpeg"/><Relationship Id="rId10" Type="http://schemas.openxmlformats.org/officeDocument/2006/relationships/image" Target="../media/image78.png"/><Relationship Id="rId4" Type="http://schemas.openxmlformats.org/officeDocument/2006/relationships/image" Target="../media/image72.jpg"/><Relationship Id="rId9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455" y="3834444"/>
            <a:ext cx="1448338" cy="8110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201" y="3815535"/>
            <a:ext cx="690666" cy="838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369" y="3814142"/>
            <a:ext cx="539637" cy="8504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66941" y="2731690"/>
            <a:ext cx="4498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).</a:t>
            </a:r>
            <a:r>
              <a:rPr lang="en-US" dirty="0" smtClean="0"/>
              <a:t>JFK.MLK. SAN MATEO MALL</a:t>
            </a:r>
          </a:p>
          <a:p>
            <a:r>
              <a:rPr lang="en-US" dirty="0"/>
              <a:t>	</a:t>
            </a:r>
            <a:r>
              <a:rPr lang="en-US" dirty="0" smtClean="0"/>
              <a:t>Foster City, </a:t>
            </a:r>
            <a:r>
              <a:rPr lang="en-US" dirty="0" err="1" smtClean="0"/>
              <a:t>Calfiorna</a:t>
            </a:r>
            <a:r>
              <a:rPr lang="en-US" dirty="0" smtClean="0"/>
              <a:t> IPX </a:t>
            </a:r>
            <a:r>
              <a:rPr lang="en-US" dirty="0" err="1" smtClean="0"/>
              <a:t>Lousianaia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828800" y="1968500"/>
            <a:ext cx="3595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ddr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gorbache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ricardo</a:t>
            </a:r>
            <a:r>
              <a:rPr lang="en-US" strike="sngStrike" dirty="0" smtClean="0"/>
              <a:t>),</a:t>
            </a:r>
            <a:r>
              <a:rPr lang="en-US" strike="sngStrike" dirty="0" err="1" smtClean="0"/>
              <a:t>angela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jana</a:t>
            </a:r>
            <a:r>
              <a:rPr lang="en-US" strike="sngStrike" dirty="0"/>
              <a:t>)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82950" y="1677343"/>
            <a:ext cx="3842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</a:t>
            </a:r>
            <a:r>
              <a:rPr lang="en-US" strike="sngStrike" dirty="0" err="1" smtClean="0"/>
              <a:t>.inflammator</a:t>
            </a:r>
            <a:r>
              <a:rPr lang="en-US" dirty="0" err="1" smtClean="0"/>
              <a:t>y.CIVIL</a:t>
            </a:r>
            <a:r>
              <a:rPr lang="en-US" dirty="0" smtClean="0"/>
              <a:t> CODE</a:t>
            </a:r>
            <a:r>
              <a:rPr lang="en-US" strike="sngStrike" dirty="0" smtClean="0"/>
              <a:t>(A.I.D.S)</a:t>
            </a:r>
            <a:endParaRPr lang="en-US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463" y="4943111"/>
            <a:ext cx="1028700" cy="10287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00364" y="4762359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r>
              <a:rPr lang="en-US" strike="sngStrike" dirty="0" smtClean="0"/>
              <a:t>(Hendrik)</a:t>
            </a:r>
            <a:r>
              <a:rPr lang="en-US" dirty="0" smtClean="0"/>
              <a:t>.88th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009" y="4998937"/>
            <a:ext cx="939154" cy="93915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414982" y="4156753"/>
            <a:ext cx="14143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nonPoliceInit</a:t>
            </a:r>
            <a:endParaRPr lang="en-US" dirty="0"/>
          </a:p>
          <a:p>
            <a:r>
              <a:rPr lang="en-US" sz="900" strike="sngStrike" dirty="0" smtClean="0"/>
              <a:t>Bat out of hell)</a:t>
            </a:r>
            <a:endParaRPr lang="en-US" sz="9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7775821" y="3584010"/>
            <a:ext cx="22418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CHECKPOINT CHARLIE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windo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fo</a:t>
            </a:r>
            <a:r>
              <a:rPr lang="en-US" sz="800" strike="sngStrike" dirty="0" smtClean="0"/>
              <a:t> change)</a:t>
            </a:r>
            <a:endParaRPr lang="en-US" sz="8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4018410" y="315582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2002/3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153329" y="454706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236977" y="5036154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1995/6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716" y="4961556"/>
            <a:ext cx="800216" cy="97653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171" y="4083460"/>
            <a:ext cx="756972" cy="49284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865" y="3777346"/>
            <a:ext cx="1027386" cy="8763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25" y="3777346"/>
            <a:ext cx="876300" cy="87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24" y="5110600"/>
            <a:ext cx="747958" cy="74795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638301" y="4069278"/>
            <a:ext cx="5411023" cy="380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672416" y="5265180"/>
            <a:ext cx="36537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LABOR CODE: 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Vacation 30 Y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DDR 15 Year Car Orders</a:t>
            </a:r>
          </a:p>
          <a:p>
            <a:r>
              <a:rPr lang="en-US" dirty="0"/>
              <a:t>	</a:t>
            </a:r>
            <a:r>
              <a:rPr lang="en-US" dirty="0" smtClean="0"/>
              <a:t>(DL) Drivers License CA 16Y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973" y="5131691"/>
            <a:ext cx="527505" cy="704246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096508" y="5256056"/>
            <a:ext cx="5114156" cy="2795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252675" y="1218540"/>
            <a:ext cx="2984302" cy="20544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903957" y="1218540"/>
            <a:ext cx="3757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smtClean="0"/>
              <a:t>2013  </a:t>
            </a:r>
            <a:r>
              <a:rPr lang="en-US" b="1" dirty="0" smtClean="0"/>
              <a:t>IMPORT </a:t>
            </a:r>
            <a:r>
              <a:rPr lang="en-US" dirty="0" smtClean="0"/>
              <a:t>ATOMCLOCK(CPVA)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299" y="6181099"/>
            <a:ext cx="447507" cy="607497"/>
          </a:xfrm>
          <a:prstGeom prst="rect">
            <a:avLst/>
          </a:prstGeom>
        </p:spPr>
      </p:pic>
      <p:sp>
        <p:nvSpPr>
          <p:cNvPr id="34" name="Freeform 33"/>
          <p:cNvSpPr/>
          <p:nvPr/>
        </p:nvSpPr>
        <p:spPr>
          <a:xfrm>
            <a:off x="8715981" y="6456812"/>
            <a:ext cx="584200" cy="194905"/>
          </a:xfrm>
          <a:custGeom>
            <a:avLst/>
            <a:gdLst>
              <a:gd name="connsiteX0" fmla="*/ 0 w 584200"/>
              <a:gd name="connsiteY0" fmla="*/ 102871 h 194905"/>
              <a:gd name="connsiteX1" fmla="*/ 38100 w 584200"/>
              <a:gd name="connsiteY1" fmla="*/ 39371 h 194905"/>
              <a:gd name="connsiteX2" fmla="*/ 63500 w 584200"/>
              <a:gd name="connsiteY2" fmla="*/ 1271 h 194905"/>
              <a:gd name="connsiteX3" fmla="*/ 114300 w 584200"/>
              <a:gd name="connsiteY3" fmla="*/ 13971 h 194905"/>
              <a:gd name="connsiteX4" fmla="*/ 139700 w 584200"/>
              <a:gd name="connsiteY4" fmla="*/ 52071 h 194905"/>
              <a:gd name="connsiteX5" fmla="*/ 165100 w 584200"/>
              <a:gd name="connsiteY5" fmla="*/ 115571 h 194905"/>
              <a:gd name="connsiteX6" fmla="*/ 203200 w 584200"/>
              <a:gd name="connsiteY6" fmla="*/ 128271 h 194905"/>
              <a:gd name="connsiteX7" fmla="*/ 215900 w 584200"/>
              <a:gd name="connsiteY7" fmla="*/ 191771 h 194905"/>
              <a:gd name="connsiteX8" fmla="*/ 330200 w 584200"/>
              <a:gd name="connsiteY8" fmla="*/ 166371 h 194905"/>
              <a:gd name="connsiteX9" fmla="*/ 406400 w 584200"/>
              <a:gd name="connsiteY9" fmla="*/ 153671 h 194905"/>
              <a:gd name="connsiteX10" fmla="*/ 444500 w 584200"/>
              <a:gd name="connsiteY10" fmla="*/ 140971 h 194905"/>
              <a:gd name="connsiteX11" fmla="*/ 584200 w 584200"/>
              <a:gd name="connsiteY11" fmla="*/ 140971 h 19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84200" h="194905">
                <a:moveTo>
                  <a:pt x="0" y="102871"/>
                </a:moveTo>
                <a:cubicBezTo>
                  <a:pt x="12700" y="81704"/>
                  <a:pt x="25017" y="60303"/>
                  <a:pt x="38100" y="39371"/>
                </a:cubicBezTo>
                <a:cubicBezTo>
                  <a:pt x="46190" y="26428"/>
                  <a:pt x="49020" y="6098"/>
                  <a:pt x="63500" y="1271"/>
                </a:cubicBezTo>
                <a:cubicBezTo>
                  <a:pt x="80059" y="-4249"/>
                  <a:pt x="97367" y="9738"/>
                  <a:pt x="114300" y="13971"/>
                </a:cubicBezTo>
                <a:cubicBezTo>
                  <a:pt x="122767" y="26671"/>
                  <a:pt x="132874" y="38419"/>
                  <a:pt x="139700" y="52071"/>
                </a:cubicBezTo>
                <a:cubicBezTo>
                  <a:pt x="149895" y="72461"/>
                  <a:pt x="150506" y="98058"/>
                  <a:pt x="165100" y="115571"/>
                </a:cubicBezTo>
                <a:cubicBezTo>
                  <a:pt x="173670" y="125855"/>
                  <a:pt x="190500" y="124038"/>
                  <a:pt x="203200" y="128271"/>
                </a:cubicBezTo>
                <a:cubicBezTo>
                  <a:pt x="207433" y="149438"/>
                  <a:pt x="197158" y="181061"/>
                  <a:pt x="215900" y="191771"/>
                </a:cubicBezTo>
                <a:cubicBezTo>
                  <a:pt x="238997" y="204969"/>
                  <a:pt x="302143" y="172606"/>
                  <a:pt x="330200" y="166371"/>
                </a:cubicBezTo>
                <a:cubicBezTo>
                  <a:pt x="355337" y="160785"/>
                  <a:pt x="381263" y="159257"/>
                  <a:pt x="406400" y="153671"/>
                </a:cubicBezTo>
                <a:cubicBezTo>
                  <a:pt x="419468" y="150767"/>
                  <a:pt x="431147" y="141925"/>
                  <a:pt x="444500" y="140971"/>
                </a:cubicBezTo>
                <a:cubicBezTo>
                  <a:pt x="490948" y="137653"/>
                  <a:pt x="537633" y="140971"/>
                  <a:pt x="584200" y="1409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7009270" y="6181099"/>
            <a:ext cx="1194930" cy="6074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flipH="1">
            <a:off x="10706100" y="905147"/>
            <a:ext cx="180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FIRST</a:t>
            </a:r>
            <a:endParaRPr lang="en-US" sz="4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0184296" y="3727944"/>
            <a:ext cx="19623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At eggs and steak, digestion </a:t>
            </a:r>
            <a:r>
              <a:rPr lang="en-US" sz="900" strike="sngStrike" dirty="0" err="1" smtClean="0"/>
              <a:t>probelms</a:t>
            </a:r>
            <a:endParaRPr lang="en-US" sz="900" strike="sngStrike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1346200" y="3798163"/>
            <a:ext cx="1478665" cy="285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27000" y="3444810"/>
            <a:ext cx="3104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Assumed: CPVA.FBI:WMD(City)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155700" y="3378021"/>
            <a:ext cx="2075611" cy="1441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DUBLIN</a:t>
            </a:r>
            <a:endParaRPr lang="en-US" sz="900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4977513" y="2910899"/>
            <a:ext cx="1683626" cy="1023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239214" y="3257774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gorbach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michaeal</a:t>
            </a:r>
            <a:r>
              <a:rPr lang="en-US" sz="800" strike="sngStrike" dirty="0" smtClean="0"/>
              <a:t> parent school </a:t>
            </a:r>
            <a:r>
              <a:rPr lang="en-US" sz="800" strike="sngStrike" dirty="0" err="1" smtClean="0"/>
              <a:t>exhcen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serperated</a:t>
            </a:r>
            <a:r>
              <a:rPr lang="en-US" sz="800" strike="sngStrike" dirty="0" smtClean="0"/>
              <a:t>) during school exchange)</a:t>
            </a:r>
            <a:endParaRPr lang="en-US" sz="800" strike="sngStrike" dirty="0"/>
          </a:p>
        </p:txBody>
      </p:sp>
      <p:sp>
        <p:nvSpPr>
          <p:cNvPr id="46" name="Oval 45"/>
          <p:cNvSpPr/>
          <p:nvPr/>
        </p:nvSpPr>
        <p:spPr>
          <a:xfrm>
            <a:off x="10654824" y="3956565"/>
            <a:ext cx="555840" cy="492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7239214" y="6062456"/>
            <a:ext cx="3723203" cy="90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989163" y="6110983"/>
            <a:ext cx="14702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ah </a:t>
            </a:r>
            <a:r>
              <a:rPr lang="en-US" sz="800" strike="sngStrike" dirty="0" err="1" smtClean="0"/>
              <a:t>meiers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gorbachev</a:t>
            </a:r>
            <a:r>
              <a:rPr lang="en-US" sz="800" strike="sngStrike" dirty="0" smtClean="0"/>
              <a:t>(mike)</a:t>
            </a:r>
            <a:endParaRPr lang="en-US" sz="800" strike="sngStrike" dirty="0"/>
          </a:p>
        </p:txBody>
      </p:sp>
      <p:sp>
        <p:nvSpPr>
          <p:cNvPr id="50" name="Oval 49"/>
          <p:cNvSpPr/>
          <p:nvPr/>
        </p:nvSpPr>
        <p:spPr>
          <a:xfrm>
            <a:off x="10742084" y="4300640"/>
            <a:ext cx="555840" cy="492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538" y="6139731"/>
            <a:ext cx="290995" cy="290995"/>
          </a:xfrm>
          <a:prstGeom prst="rect">
            <a:avLst/>
          </a:prstGeom>
        </p:spPr>
      </p:pic>
      <p:cxnSp>
        <p:nvCxnSpPr>
          <p:cNvPr id="53" name="Straight Connector 52"/>
          <p:cNvCxnSpPr>
            <a:stCxn id="49" idx="1"/>
          </p:cNvCxnSpPr>
          <p:nvPr/>
        </p:nvCxnSpPr>
        <p:spPr>
          <a:xfrm>
            <a:off x="8989163" y="6218705"/>
            <a:ext cx="2065768" cy="1077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8030087" y="6218705"/>
            <a:ext cx="535843" cy="56989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8055839" y="1271377"/>
            <a:ext cx="3272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</a:t>
            </a:r>
          </a:p>
          <a:p>
            <a:r>
              <a:rPr lang="en-US" dirty="0" smtClean="0"/>
              <a:t>Flag 41.DEA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) </a:t>
            </a:r>
          </a:p>
          <a:p>
            <a:r>
              <a:rPr lang="en-US" strike="sngStrike" dirty="0" smtClean="0"/>
              <a:t>KPMG</a:t>
            </a:r>
            <a:r>
              <a:rPr lang="en-US" dirty="0" smtClean="0"/>
              <a:t> </a:t>
            </a:r>
            <a:r>
              <a:rPr lang="en-US" dirty="0" err="1" smtClean="0"/>
              <a:t>winchestoer</a:t>
            </a:r>
            <a:r>
              <a:rPr lang="en-US" dirty="0" smtClean="0"/>
              <a:t>, </a:t>
            </a:r>
            <a:r>
              <a:rPr lang="en-US" strike="sngStrike" dirty="0" smtClean="0"/>
              <a:t>mystery spot</a:t>
            </a:r>
            <a:endParaRPr lang="en-US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052" y="1138820"/>
            <a:ext cx="374717" cy="31027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105" y="1988667"/>
            <a:ext cx="290995" cy="29099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009" y="1988615"/>
            <a:ext cx="335770" cy="286392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8025757" y="1085899"/>
            <a:ext cx="14542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 smtClean="0"/>
              <a:t>jana</a:t>
            </a:r>
            <a:r>
              <a:rPr lang="en-US" sz="800" strike="sngStrike" dirty="0" smtClean="0"/>
              <a:t> google wildfire marketing</a:t>
            </a:r>
            <a:endParaRPr lang="en-US" sz="800" strike="sngStrike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7606735" y="967488"/>
            <a:ext cx="680123" cy="6554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512981" y="2106849"/>
            <a:ext cx="14494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Jana/</a:t>
            </a:r>
            <a:r>
              <a:rPr lang="en-US" sz="800" strike="sngStrike" dirty="0" err="1" smtClean="0"/>
              <a:t>jana</a:t>
            </a:r>
            <a:r>
              <a:rPr lang="en-US" sz="800" strike="sngStrike" dirty="0" smtClean="0"/>
              <a:t>(blond)/</a:t>
            </a:r>
            <a:r>
              <a:rPr lang="en-US" sz="800" strike="sngStrike" dirty="0" err="1" smtClean="0"/>
              <a:t>leslie</a:t>
            </a:r>
            <a:r>
              <a:rPr lang="en-US" sz="800" strike="sngStrike" dirty="0" smtClean="0"/>
              <a:t>(blond)</a:t>
            </a:r>
            <a:endParaRPr lang="en-US" sz="800" strike="sngStrike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8565930" y="1968500"/>
            <a:ext cx="108665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66395" y="1594404"/>
            <a:ext cx="408329" cy="40832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617" y="1709903"/>
            <a:ext cx="180010" cy="240323"/>
          </a:xfrm>
          <a:prstGeom prst="rect">
            <a:avLst/>
          </a:prstGeom>
        </p:spPr>
      </p:pic>
      <p:cxnSp>
        <p:nvCxnSpPr>
          <p:cNvPr id="68" name="Straight Connector 67"/>
          <p:cNvCxnSpPr>
            <a:stCxn id="67" idx="1"/>
          </p:cNvCxnSpPr>
          <p:nvPr/>
        </p:nvCxnSpPr>
        <p:spPr>
          <a:xfrm flipV="1">
            <a:off x="7983617" y="1755465"/>
            <a:ext cx="140294" cy="746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049324" y="2322293"/>
            <a:ext cx="32011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GRMAY NAMECHANE(CAMP)</a:t>
            </a:r>
          </a:p>
          <a:p>
            <a:r>
              <a:rPr lang="en-US" sz="800" strike="sngStrike" dirty="0" err="1" smtClean="0"/>
              <a:t>Swedih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SexAbuse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527754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995" y="2527336"/>
            <a:ext cx="493712" cy="7472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313" y="2343978"/>
            <a:ext cx="1905000" cy="19050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591339" y="2173357"/>
            <a:ext cx="2239618" cy="2213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682571" y="2054491"/>
            <a:ext cx="3472069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650" y="2607035"/>
            <a:ext cx="834665" cy="8346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20000" y="2694460"/>
            <a:ext cx="2334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They think that’s funny</a:t>
            </a:r>
            <a:endParaRPr lang="en-US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287617" y="2173357"/>
            <a:ext cx="2332383" cy="1736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11" y="4629360"/>
            <a:ext cx="857250" cy="85725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339548" y="4248978"/>
            <a:ext cx="142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Micehal</a:t>
            </a:r>
            <a:r>
              <a:rPr lang="en-US" strike="sngStrike" dirty="0" smtClean="0"/>
              <a:t> cane</a:t>
            </a:r>
            <a:endParaRPr lang="en-US" strike="sngStrike" dirty="0"/>
          </a:p>
        </p:txBody>
      </p:sp>
      <p:sp>
        <p:nvSpPr>
          <p:cNvPr id="29" name="Rectangle 28"/>
          <p:cNvSpPr/>
          <p:nvPr/>
        </p:nvSpPr>
        <p:spPr>
          <a:xfrm>
            <a:off x="5398478" y="4501689"/>
            <a:ext cx="3022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micheal</a:t>
            </a:r>
            <a:r>
              <a:rPr lang="en-US" strike="sngStrike" dirty="0" smtClean="0"/>
              <a:t> cane actor </a:t>
            </a:r>
            <a:r>
              <a:rPr lang="en-US" strike="sngStrike" dirty="0" err="1" smtClean="0"/>
              <a:t>citien</a:t>
            </a:r>
            <a:r>
              <a:rPr lang="en-US" strike="sngStrike" dirty="0" smtClean="0"/>
              <a:t> cane</a:t>
            </a:r>
            <a:endParaRPr lang="en-US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408" y="1363040"/>
            <a:ext cx="370553" cy="37055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041961" y="1348721"/>
            <a:ext cx="14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TERMINATOR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2186609" y="1533387"/>
            <a:ext cx="3101008" cy="149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5018" y="1327112"/>
            <a:ext cx="366304" cy="44683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11108" y="1151174"/>
            <a:ext cx="542700" cy="81560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5287617" y="1327112"/>
            <a:ext cx="1669774" cy="639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306845" y="1357909"/>
            <a:ext cx="766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!cane:</a:t>
            </a:r>
            <a:endParaRPr lang="en-US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95175" y="1113917"/>
            <a:ext cx="334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41.CIVIL CODE.LABOR CODE.CPVA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302" y="3663775"/>
            <a:ext cx="286181" cy="468296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8902706" y="3663775"/>
            <a:ext cx="675861" cy="351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515424" y="2558294"/>
            <a:ext cx="11192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 </a:t>
            </a:r>
            <a:r>
              <a:rPr lang="en-US" sz="800" strike="sngStrike" dirty="0" err="1" smtClean="0"/>
              <a:t>chair.touch.apple</a:t>
            </a:r>
            <a:endParaRPr lang="en-US" sz="800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8481391" y="2343978"/>
            <a:ext cx="1518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endsley</a:t>
            </a:r>
            <a:r>
              <a:rPr lang="en-US" strike="sngStrike" dirty="0"/>
              <a:t>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998467" y="5179977"/>
            <a:ext cx="1906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Ddr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enders,ricard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End of all Times</a:t>
            </a:r>
          </a:p>
          <a:p>
            <a:r>
              <a:rPr lang="en-US" strike="sngStrike" dirty="0" smtClean="0"/>
              <a:t>(</a:t>
            </a:r>
            <a:r>
              <a:rPr lang="en-US" strike="sngStrike" dirty="0" err="1" smtClean="0"/>
              <a:t>ddr,soviet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unio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96" y="1773951"/>
            <a:ext cx="1847850" cy="246697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736" y="4358161"/>
            <a:ext cx="1027386" cy="8763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2396" y="4358161"/>
            <a:ext cx="876300" cy="876300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10018965" y="3259704"/>
            <a:ext cx="2024572" cy="1606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Identity Theft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9621078" y="1385799"/>
            <a:ext cx="0" cy="5047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612" y="6082216"/>
            <a:ext cx="747958" cy="74795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3261" y="6103307"/>
            <a:ext cx="527505" cy="704246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10382266" y="6160928"/>
            <a:ext cx="1490403" cy="570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Identity Theft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7156108" y="5461264"/>
            <a:ext cx="2464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End of All Times</a:t>
            </a:r>
          </a:p>
          <a:p>
            <a:r>
              <a:rPr lang="en-US" strike="sngStrike" dirty="0" err="1" smtClean="0"/>
              <a:t>Jacklin</a:t>
            </a:r>
            <a:r>
              <a:rPr lang="en-US" strike="sngStrike" dirty="0" smtClean="0"/>
              <a:t>, Enders</a:t>
            </a:r>
          </a:p>
          <a:p>
            <a:r>
              <a:rPr lang="en-US" dirty="0" smtClean="0"/>
              <a:t>VIRINGIA MARY.JFK.MLK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684674" y="6572220"/>
            <a:ext cx="29995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0.0001 Assault: king/</a:t>
            </a:r>
            <a:r>
              <a:rPr lang="en-US" sz="800" strike="sngStrike" dirty="0" err="1" smtClean="0"/>
              <a:t>quee</a:t>
            </a:r>
            <a:r>
              <a:rPr lang="en-US" sz="800" strike="sngStrike" dirty="0" smtClean="0"/>
              <a:t>/jobs/</a:t>
            </a:r>
            <a:r>
              <a:rPr lang="en-US" sz="800" strike="sngStrike" dirty="0" err="1" smtClean="0"/>
              <a:t>meiers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meier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smeeimes</a:t>
            </a:r>
            <a:r>
              <a:rPr lang="en-US" sz="800" strike="sngStrike" dirty="0" smtClean="0"/>
              <a:t>/emris0.10</a:t>
            </a:r>
            <a:endParaRPr lang="en-US" sz="800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572561" y="6299395"/>
            <a:ext cx="2775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0.01 </a:t>
            </a:r>
            <a:r>
              <a:rPr lang="en-US" sz="800" dirty="0" err="1" smtClean="0"/>
              <a:t>nonPoliceMpa.nonPliceCfg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petersson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The </a:t>
            </a:r>
            <a:r>
              <a:rPr lang="en-US" sz="800" strike="sngStrike" dirty="0" err="1" smtClean="0"/>
              <a:t>manageetn</a:t>
            </a:r>
            <a:r>
              <a:rPr lang="en-US" sz="800" strike="sngStrike" dirty="0" smtClean="0"/>
              <a:t> of papers: </a:t>
            </a:r>
            <a:r>
              <a:rPr lang="en-US" sz="800" dirty="0" smtClean="0"/>
              <a:t>VIRING&gt;MARCY.IPS.CERTIFIED:PMP</a:t>
            </a:r>
            <a:endParaRPr lang="en-US" sz="800" dirty="0"/>
          </a:p>
        </p:txBody>
      </p:sp>
      <p:sp>
        <p:nvSpPr>
          <p:cNvPr id="70" name="TextBox 69"/>
          <p:cNvSpPr txBox="1"/>
          <p:nvPr/>
        </p:nvSpPr>
        <p:spPr>
          <a:xfrm>
            <a:off x="3286634" y="4946142"/>
            <a:ext cx="66405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My Eggs </a:t>
            </a:r>
          </a:p>
          <a:p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Baden-Baden Russian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Musiam</a:t>
            </a:r>
            <a:endPara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err="1" smtClean="0"/>
              <a:t>ATB.evai.AVAIBLITY</a:t>
            </a:r>
            <a:endParaRPr lang="en-US" dirty="0" smtClean="0"/>
          </a:p>
          <a:p>
            <a:r>
              <a:rPr lang="en-US" strike="sngStrike" dirty="0" smtClean="0"/>
              <a:t>My </a:t>
            </a:r>
            <a:r>
              <a:rPr lang="en-US" strike="sngStrike" dirty="0" err="1" smtClean="0"/>
              <a:t>Sprem</a:t>
            </a:r>
            <a:r>
              <a:rPr lang="en-US" strike="sngStrike" dirty="0" smtClean="0"/>
              <a:t>, My cum</a:t>
            </a:r>
          </a:p>
          <a:p>
            <a:r>
              <a:rPr lang="en-US" dirty="0"/>
              <a:t> </a:t>
            </a:r>
            <a:r>
              <a:rPr lang="en-US" dirty="0" smtClean="0"/>
              <a:t>- 0.1 </a:t>
            </a:r>
            <a:r>
              <a:rPr lang="en-US" strike="sngStrike" dirty="0" err="1" smtClean="0"/>
              <a:t>eval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laugague</a:t>
            </a:r>
            <a:r>
              <a:rPr lang="en-US" strike="sngStrike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 - 0.1 </a:t>
            </a:r>
            <a:r>
              <a:rPr lang="en-US" dirty="0" err="1" smtClean="0"/>
              <a:t>nonPolciIntetui.nonPoclCfg</a:t>
            </a:r>
            <a:r>
              <a:rPr lang="en-US" dirty="0" smtClean="0"/>
              <a:t>(</a:t>
            </a:r>
            <a:r>
              <a:rPr lang="en-US" strike="sngStrike" dirty="0" smtClean="0"/>
              <a:t>batman</a:t>
            </a:r>
            <a:r>
              <a:rPr lang="en-US" dirty="0" smtClean="0"/>
              <a:t> joke-</a:t>
            </a:r>
            <a:r>
              <a:rPr lang="en-US" dirty="0" err="1" smtClean="0"/>
              <a:t>er</a:t>
            </a:r>
            <a:r>
              <a:rPr lang="en-US" dirty="0" smtClean="0"/>
              <a:t> Angel </a:t>
            </a:r>
            <a:r>
              <a:rPr lang="en-US" dirty="0" err="1" smtClean="0"/>
              <a:t>Mekerel.avg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136463" y="4616183"/>
            <a:ext cx="1930960" cy="9403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542" y="3513579"/>
            <a:ext cx="645443" cy="395812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6476960" y="383930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no</a:t>
            </a:r>
            <a:endParaRPr lang="en-US" strike="sngStrike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5847673" y="3300632"/>
            <a:ext cx="1509029" cy="574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488263" y="3997239"/>
            <a:ext cx="858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cracker</a:t>
            </a:r>
            <a:endParaRPr lang="en-US" strike="sngStrike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53" y="3959399"/>
            <a:ext cx="370553" cy="370553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7446393" y="3995104"/>
            <a:ext cx="14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TERMINATOR</a:t>
            </a:r>
            <a:endParaRPr lang="en-US" strike="sngStrike" dirty="0"/>
          </a:p>
        </p:txBody>
      </p:sp>
      <p:cxnSp>
        <p:nvCxnSpPr>
          <p:cNvPr id="79" name="Straight Connector 78"/>
          <p:cNvCxnSpPr>
            <a:endCxn id="78" idx="3"/>
          </p:cNvCxnSpPr>
          <p:nvPr/>
        </p:nvCxnSpPr>
        <p:spPr>
          <a:xfrm flipV="1">
            <a:off x="6691121" y="4179770"/>
            <a:ext cx="2191371" cy="226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035826" y="2173357"/>
            <a:ext cx="8579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Whipn</a:t>
            </a:r>
            <a:r>
              <a:rPr lang="en-US" sz="800" strike="sngStrike" dirty="0" smtClean="0"/>
              <a:t> the stick </a:t>
            </a:r>
            <a:endParaRPr lang="en-US" sz="800" strike="sngStrike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007" y="2713987"/>
            <a:ext cx="1190663" cy="666771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990528" y="2459926"/>
            <a:ext cx="844994" cy="1343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266982" y="3358655"/>
            <a:ext cx="43768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1998Auschwitz.IPX </a:t>
            </a:r>
            <a:r>
              <a:rPr lang="en-US" sz="800" strike="sngStrike" dirty="0" err="1" smtClean="0"/>
              <a:t>gasbill</a:t>
            </a:r>
            <a:r>
              <a:rPr lang="en-US" sz="800" strike="sngStrike" dirty="0" smtClean="0"/>
              <a:t> #400</a:t>
            </a:r>
          </a:p>
          <a:p>
            <a:r>
              <a:rPr lang="en-US" dirty="0" smtClean="0"/>
              <a:t>HOMICIDE:CHANLOR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elke</a:t>
            </a:r>
            <a:r>
              <a:rPr lang="en-US" sz="800" strike="sngStrike" dirty="0" smtClean="0"/>
              <a:t>, x/y </a:t>
            </a:r>
            <a:r>
              <a:rPr lang="en-US" sz="800" strike="sngStrike" dirty="0" err="1" smtClean="0"/>
              <a:t>melnaie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nees</a:t>
            </a:r>
            <a:r>
              <a:rPr lang="en-US" sz="800" strike="sngStrike" dirty="0" smtClean="0"/>
              <a:t>, car windows</a:t>
            </a:r>
            <a:r>
              <a:rPr lang="en-US" dirty="0" smtClean="0"/>
              <a:t> </a:t>
            </a:r>
          </a:p>
          <a:p>
            <a:r>
              <a:rPr lang="en-US" dirty="0" smtClean="0"/>
              <a:t>HOMCP:LUX </a:t>
            </a:r>
            <a:r>
              <a:rPr lang="en-US" sz="800" strike="sngStrike" dirty="0" smtClean="0"/>
              <a:t>we are laving to American I will pay you gas bill.)</a:t>
            </a:r>
          </a:p>
          <a:p>
            <a:r>
              <a:rPr lang="en-US" dirty="0" smtClean="0"/>
              <a:t>0.1 ATOMBOMB(</a:t>
            </a:r>
            <a:r>
              <a:rPr lang="en-US" dirty="0" err="1" smtClean="0"/>
              <a:t>BLINKIlights,noc,mediaplex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6" y="2835966"/>
            <a:ext cx="424037" cy="589609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>
            <a:off x="157783" y="2713310"/>
            <a:ext cx="1343178" cy="72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3554" y="2349589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MAINSTREEET(</a:t>
            </a:r>
            <a:endParaRPr lang="en-US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171422" y="4456377"/>
            <a:ext cx="32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212778" y="2159180"/>
            <a:ext cx="496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ATOMBOM(</a:t>
            </a:r>
            <a:r>
              <a:rPr lang="en-US" dirty="0" err="1" smtClean="0"/>
              <a:t>HANH</a:t>
            </a:r>
            <a:r>
              <a:rPr lang="en-US" strike="sngStrike" dirty="0" err="1" smtClean="0"/>
              <a:t>,drunkwalks</a:t>
            </a:r>
            <a:r>
              <a:rPr lang="en-US" strike="sngStrike" dirty="0" smtClean="0"/>
              <a:t>, </a:t>
            </a:r>
            <a:r>
              <a:rPr lang="en-US" strike="sngStrike" dirty="0" err="1"/>
              <a:t>g</a:t>
            </a:r>
            <a:r>
              <a:rPr lang="en-US" strike="sngStrike" dirty="0" err="1" smtClean="0"/>
              <a:t>orbahcoe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johnny</a:t>
            </a:r>
            <a:r>
              <a:rPr lang="en-US" strike="sngStrike" dirty="0" smtClean="0"/>
              <a:t>))</a:t>
            </a:r>
            <a:endParaRPr lang="en-US" strike="sngStrike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364" y="1979380"/>
            <a:ext cx="554875" cy="55487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V="1">
            <a:off x="2702497" y="2050577"/>
            <a:ext cx="411089" cy="411410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>
            <a:off x="1868101" y="2138632"/>
            <a:ext cx="3101008" cy="149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856684" y="1859035"/>
            <a:ext cx="404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HAMBURG:HOMCEI:CHANLRO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korn</a:t>
            </a:r>
            <a:r>
              <a:rPr lang="en-US" strike="sngStrike" dirty="0" smtClean="0"/>
              <a:t>).</a:t>
            </a:r>
            <a:r>
              <a:rPr lang="en-US" dirty="0" smtClean="0"/>
              <a:t>LISA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112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2760725" y="2021984"/>
            <a:ext cx="3842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CPVA</a:t>
            </a:r>
            <a:r>
              <a:rPr lang="en-US" strike="sngStrike" dirty="0" err="1" smtClean="0"/>
              <a:t>.inflammator</a:t>
            </a:r>
            <a:r>
              <a:rPr lang="en-US" dirty="0" err="1" smtClean="0"/>
              <a:t>y.CIVIL</a:t>
            </a:r>
            <a:r>
              <a:rPr lang="en-US" dirty="0" smtClean="0"/>
              <a:t> CODE</a:t>
            </a:r>
            <a:r>
              <a:rPr lang="en-US" strike="sngStrike" dirty="0" smtClean="0"/>
              <a:t>(A.I.D.S)</a:t>
            </a:r>
            <a:endParaRPr lang="en-US" strike="sngStrike" dirty="0"/>
          </a:p>
        </p:txBody>
      </p:sp>
      <p:sp>
        <p:nvSpPr>
          <p:cNvPr id="3" name="Rectangle 2"/>
          <p:cNvSpPr/>
          <p:nvPr/>
        </p:nvSpPr>
        <p:spPr>
          <a:xfrm>
            <a:off x="2760725" y="2592528"/>
            <a:ext cx="2723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AUSCHWITZ</a:t>
            </a:r>
            <a:r>
              <a:rPr lang="en-US" b="1" dirty="0" smtClean="0"/>
              <a:t>:VP GERMANY</a:t>
            </a:r>
            <a:endParaRPr lang="en-US" b="1" dirty="0" smtClean="0"/>
          </a:p>
        </p:txBody>
      </p:sp>
      <p:sp>
        <p:nvSpPr>
          <p:cNvPr id="8" name="Rectangle 7"/>
          <p:cNvSpPr/>
          <p:nvPr/>
        </p:nvSpPr>
        <p:spPr>
          <a:xfrm>
            <a:off x="5483778" y="2581725"/>
            <a:ext cx="2268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nonPoliceCfg.SQ.CPVA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140109" y="3163072"/>
            <a:ext cx="1083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Gov.Schw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774286" y="3163072"/>
            <a:ext cx="1365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Hard-to-find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774286" y="3733616"/>
            <a:ext cx="1138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EVIDENCE</a:t>
            </a:r>
            <a:endParaRPr lang="en-US" b="1" dirty="0"/>
          </a:p>
        </p:txBody>
      </p:sp>
      <p:sp>
        <p:nvSpPr>
          <p:cNvPr id="24" name="Rectangle 23"/>
          <p:cNvSpPr/>
          <p:nvPr/>
        </p:nvSpPr>
        <p:spPr>
          <a:xfrm>
            <a:off x="4122251" y="3733616"/>
            <a:ext cx="151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CPVA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36228" y="3733616"/>
            <a:ext cx="3584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Gov.Schw.JOESPHSE.</a:t>
            </a:r>
            <a:r>
              <a:rPr lang="en-US" dirty="0" err="1" smtClean="0"/>
              <a:t>Dr</a:t>
            </a:r>
            <a:r>
              <a:rPr lang="en-US" dirty="0" smtClean="0"/>
              <a:t>.</a:t>
            </a:r>
            <a:r>
              <a:rPr lang="en-US" strike="sngStrike" dirty="0" smtClean="0"/>
              <a:t>”Terminator”</a:t>
            </a:r>
            <a:endParaRPr lang="en-US" strike="sngStrike" dirty="0"/>
          </a:p>
        </p:txBody>
      </p:sp>
      <p:sp>
        <p:nvSpPr>
          <p:cNvPr id="29" name="Rectangle 28"/>
          <p:cNvSpPr/>
          <p:nvPr/>
        </p:nvSpPr>
        <p:spPr>
          <a:xfrm>
            <a:off x="5902567" y="4374093"/>
            <a:ext cx="2048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FBI:KIDNAPPING:ID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2813733" y="4374093"/>
            <a:ext cx="2987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NAMCE CHANGE</a:t>
            </a:r>
            <a:r>
              <a:rPr lang="en-US" strike="sngStrike" dirty="0" smtClean="0"/>
              <a:t>(Jesus Christ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784607" y="4660044"/>
            <a:ext cx="366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Assuemd</a:t>
            </a:r>
            <a:r>
              <a:rPr lang="en-US" dirty="0" err="1"/>
              <a:t>:HOMCIDE:BILL:</a:t>
            </a:r>
            <a:r>
              <a:rPr lang="en-US" strike="sngStrike" dirty="0" err="1"/>
              <a:t>AUSCHWITZ</a:t>
            </a:r>
            <a:endParaRPr lang="en-US" strike="sngStrike" dirty="0"/>
          </a:p>
        </p:txBody>
      </p:sp>
      <p:sp>
        <p:nvSpPr>
          <p:cNvPr id="42" name="Rectangle 41"/>
          <p:cNvSpPr/>
          <p:nvPr/>
        </p:nvSpPr>
        <p:spPr>
          <a:xfrm>
            <a:off x="2774286" y="5315327"/>
            <a:ext cx="2750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HOMCIDE:BILL:</a:t>
            </a:r>
            <a:r>
              <a:rPr lang="en-US" strike="sngStrike" dirty="0"/>
              <a:t>AUSCHWITZ</a:t>
            </a:r>
            <a:endParaRPr lang="en-US" strike="sngStrike" dirty="0"/>
          </a:p>
        </p:txBody>
      </p:sp>
      <p:sp>
        <p:nvSpPr>
          <p:cNvPr id="63" name="Cube 62"/>
          <p:cNvSpPr/>
          <p:nvPr/>
        </p:nvSpPr>
        <p:spPr>
          <a:xfrm>
            <a:off x="5483778" y="5193105"/>
            <a:ext cx="1093843" cy="6137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2754761" y="5872423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CANE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168820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721" y="4711594"/>
            <a:ext cx="1410013" cy="1310208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6395741" y="5203201"/>
            <a:ext cx="224193" cy="4408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239" y="1979380"/>
            <a:ext cx="1638390" cy="163839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239" y="4002157"/>
            <a:ext cx="1584000" cy="152048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43239" y="1417855"/>
            <a:ext cx="2995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ATOMBOM(</a:t>
            </a:r>
            <a:r>
              <a:rPr lang="en-US" dirty="0" err="1" smtClean="0"/>
              <a:t>HANH</a:t>
            </a:r>
            <a:r>
              <a:rPr lang="en-US" strike="sngStrike" dirty="0" err="1" smtClean="0"/>
              <a:t>,drunkwalks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68" y="1548700"/>
            <a:ext cx="1190663" cy="66677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105" y="1965543"/>
            <a:ext cx="881611" cy="1225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6" y="1256407"/>
            <a:ext cx="2338467" cy="30291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5861" y="4939549"/>
            <a:ext cx="121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r>
              <a:rPr lang="en-US" strike="sngStrike" dirty="0" smtClean="0"/>
              <a:t>.*</a:t>
            </a:r>
            <a:r>
              <a:rPr lang="en-US" strike="sngStrike" dirty="0" err="1" smtClean="0"/>
              <a:t>tophat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72578"/>
            <a:ext cx="448385" cy="29838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5817704" y="2472578"/>
            <a:ext cx="1736035" cy="548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44139" y="2573721"/>
            <a:ext cx="2415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JSg</a:t>
            </a:r>
            <a:r>
              <a:rPr lang="en-US" strike="sngStrike" dirty="0" smtClean="0"/>
              <a:t>. 16 drunk</a:t>
            </a:r>
          </a:p>
          <a:p>
            <a:r>
              <a:rPr lang="en-US" strike="sngStrike" dirty="0" err="1" smtClean="0"/>
              <a:t>JSg</a:t>
            </a:r>
            <a:r>
              <a:rPr lang="en-US" strike="sngStrike" dirty="0" smtClean="0"/>
              <a:t>. 18 </a:t>
            </a:r>
            <a:r>
              <a:rPr lang="en-US" strike="sngStrike" dirty="0" err="1" smtClean="0"/>
              <a:t>Gorbaceh</a:t>
            </a:r>
            <a:r>
              <a:rPr lang="en-US" strike="sngStrike" dirty="0" smtClean="0"/>
              <a:t> Vodka</a:t>
            </a:r>
            <a:endParaRPr lang="en-US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352" y="2770958"/>
            <a:ext cx="498405" cy="49840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770331" y="3020160"/>
            <a:ext cx="227481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471126" y="3208970"/>
            <a:ext cx="59971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VIRING.MARY.ROTH.breakup</a:t>
            </a:r>
            <a:r>
              <a:rPr lang="en-US" dirty="0" smtClean="0"/>
              <a:t>/x/</a:t>
            </a:r>
            <a:r>
              <a:rPr lang="en-US" dirty="0" err="1" smtClean="0"/>
              <a:t>y.LARRY</a:t>
            </a:r>
            <a:endParaRPr lang="en-US" dirty="0" smtClean="0"/>
          </a:p>
          <a:p>
            <a:r>
              <a:rPr lang="en-US" dirty="0" smtClean="0"/>
              <a:t>0.1 HOMCE:LUX?COOINTWON: HATEHOE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nikolei</a:t>
            </a:r>
            <a:r>
              <a:rPr lang="en-US" strike="sngStrike" dirty="0" smtClean="0"/>
              <a:t>)</a:t>
            </a:r>
            <a:r>
              <a:rPr lang="en-US" strike="sngStrike" dirty="0" smtClean="0"/>
              <a:t> jack </a:t>
            </a:r>
            <a:r>
              <a:rPr lang="en-US" strike="sngStrike" dirty="0" err="1" smtClean="0"/>
              <a:t>daniels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174999" y="4147930"/>
            <a:ext cx="410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err="1" smtClean="0"/>
              <a:t>netflix</a:t>
            </a:r>
            <a:r>
              <a:rPr lang="en-US" dirty="0" smtClean="0"/>
              <a:t> </a:t>
            </a:r>
            <a:r>
              <a:rPr lang="en-US" dirty="0" err="1" smtClean="0"/>
              <a:t>CPVA.j</a:t>
            </a:r>
            <a:r>
              <a:rPr lang="en-US" strike="sngStrike" dirty="0" err="1" smtClean="0"/>
              <a:t>ackdaniesl.phil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 flipH="1" flipV="1">
            <a:off x="2849217" y="1882085"/>
            <a:ext cx="2001079" cy="19732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2513061" y="3775793"/>
            <a:ext cx="2001079" cy="19732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2782250" y="3715065"/>
            <a:ext cx="2001079" cy="19732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2513060" y="4158333"/>
            <a:ext cx="2001079" cy="19732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2745788" y="2177422"/>
            <a:ext cx="2001079" cy="19732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3058590" y="1751519"/>
            <a:ext cx="2001079" cy="19732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605716" y="3617770"/>
            <a:ext cx="2535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mdma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johnny.depp</a:t>
            </a:r>
            <a:endParaRPr lang="en-US" strike="sngStrike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5157281" y="1095332"/>
            <a:ext cx="1912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Michaela Wieland</a:t>
            </a:r>
            <a:endParaRPr lang="en-US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6440557" y="1548700"/>
            <a:ext cx="1444486" cy="666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514139" y="1882085"/>
            <a:ext cx="1125048" cy="739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214272" y="1336849"/>
            <a:ext cx="16113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1997 </a:t>
            </a:r>
            <a:r>
              <a:rPr lang="en-US" sz="1000" dirty="0" err="1" smtClean="0"/>
              <a:t>VIRINGIA.eval</a:t>
            </a:r>
            <a:r>
              <a:rPr lang="en-US" sz="1000" dirty="0" smtClean="0"/>
              <a:t> 14Y IPX</a:t>
            </a:r>
            <a:endParaRPr lang="en-US" sz="1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96" y="5427303"/>
            <a:ext cx="527505" cy="704246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424070" y="5308881"/>
            <a:ext cx="2358180" cy="8226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469703" y="3721555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WINTER</a:t>
            </a:r>
            <a:endParaRPr lang="en-US" b="1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10469703" y="3617770"/>
            <a:ext cx="701880" cy="473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5790995" y="3164030"/>
            <a:ext cx="761485" cy="25072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939507" y="5242637"/>
            <a:ext cx="176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Thomas-is-dieter</a:t>
            </a:r>
            <a:endParaRPr lang="en-US" strike="sngStrike" dirty="0"/>
          </a:p>
        </p:txBody>
      </p:sp>
      <p:cxnSp>
        <p:nvCxnSpPr>
          <p:cNvPr id="59" name="Straight Arrow Connector 58"/>
          <p:cNvCxnSpPr>
            <a:stCxn id="57" idx="1"/>
          </p:cNvCxnSpPr>
          <p:nvPr/>
        </p:nvCxnSpPr>
        <p:spPr>
          <a:xfrm flipH="1">
            <a:off x="7770331" y="5427303"/>
            <a:ext cx="1169176" cy="321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20" idx="3"/>
          </p:cNvCxnSpPr>
          <p:nvPr/>
        </p:nvCxnSpPr>
        <p:spPr>
          <a:xfrm>
            <a:off x="4227239" y="4762401"/>
            <a:ext cx="2458482" cy="1037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9359352" y="3392557"/>
            <a:ext cx="1348075" cy="2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43" y="6117573"/>
            <a:ext cx="233296" cy="353096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8095734" y="6188833"/>
            <a:ext cx="489501" cy="757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7637090" y="5179293"/>
            <a:ext cx="1220213" cy="432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861777" y="5455877"/>
            <a:ext cx="216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smtClean="0"/>
              <a:t>Thomas-mann-strase</a:t>
            </a:r>
            <a:endParaRPr lang="en-US" strike="sngStrike" dirty="0"/>
          </a:p>
        </p:txBody>
      </p:sp>
      <p:sp>
        <p:nvSpPr>
          <p:cNvPr id="78" name="TextBox 77"/>
          <p:cNvSpPr txBox="1"/>
          <p:nvPr/>
        </p:nvSpPr>
        <p:spPr>
          <a:xfrm>
            <a:off x="9012943" y="4929030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party</a:t>
            </a:r>
            <a:endParaRPr lang="en-US" b="1" strike="sngStrike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7122188" y="4929030"/>
            <a:ext cx="1400138" cy="41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8658067" y="4603348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Gorbache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evangelum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82" name="Straight Arrow Connector 81"/>
          <p:cNvCxnSpPr/>
          <p:nvPr/>
        </p:nvCxnSpPr>
        <p:spPr>
          <a:xfrm flipH="1" flipV="1">
            <a:off x="8247196" y="5769484"/>
            <a:ext cx="3186233" cy="612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0506325" y="5990044"/>
            <a:ext cx="272895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Hard-to-find:</a:t>
            </a:r>
          </a:p>
          <a:p>
            <a:r>
              <a:rPr lang="en-US" dirty="0" err="1" smtClean="0"/>
              <a:t>LARRY.</a:t>
            </a:r>
            <a:r>
              <a:rPr lang="en-US" sz="800" strike="sngStrike" dirty="0" err="1" smtClean="0"/>
              <a:t>Thomas</a:t>
            </a:r>
            <a:r>
              <a:rPr lang="en-US" sz="800" strike="sngStrike" dirty="0" smtClean="0"/>
              <a:t>-is-deter(</a:t>
            </a:r>
            <a:r>
              <a:rPr lang="en-US" sz="800" strike="sngStrike" dirty="0" err="1" smtClean="0"/>
              <a:t>falte</a:t>
            </a:r>
            <a:r>
              <a:rPr lang="en-US" sz="800" strike="sngStrike" dirty="0" smtClean="0"/>
              <a:t>) basketball front garage</a:t>
            </a:r>
          </a:p>
          <a:p>
            <a:r>
              <a:rPr lang="en-US" sz="900" strike="sngStrike" dirty="0" err="1" smtClean="0"/>
              <a:t>Gheoh</a:t>
            </a:r>
            <a:r>
              <a:rPr lang="en-US" sz="900" strike="sngStrike" dirty="0" smtClean="0"/>
              <a:t>(fox)</a:t>
            </a:r>
            <a:endParaRPr lang="en-US" sz="900" strike="sngStrike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9453" y="6104627"/>
            <a:ext cx="1818923" cy="683945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V="1">
            <a:off x="8140834" y="6322075"/>
            <a:ext cx="489501" cy="757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5214272" y="6382459"/>
            <a:ext cx="1105920" cy="88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4445948" y="647066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chruch</a:t>
            </a:r>
            <a:endParaRPr lang="en-US" strike="sngStrike" dirty="0"/>
          </a:p>
        </p:txBody>
      </p:sp>
      <p:sp>
        <p:nvSpPr>
          <p:cNvPr id="93" name="Cube 92"/>
          <p:cNvSpPr/>
          <p:nvPr/>
        </p:nvSpPr>
        <p:spPr>
          <a:xfrm>
            <a:off x="3435239" y="5997841"/>
            <a:ext cx="997470" cy="51703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3399103" y="6470669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Eval.FORTWORTH</a:t>
            </a:r>
            <a:endParaRPr lang="en-US" sz="800" dirty="0" smtClean="0"/>
          </a:p>
          <a:p>
            <a:r>
              <a:rPr lang="en-US" sz="800" dirty="0" smtClean="0"/>
              <a:t>HOMCIE:MAYOR</a:t>
            </a:r>
            <a:endParaRPr lang="en-US" sz="800" dirty="0"/>
          </a:p>
        </p:txBody>
      </p:sp>
      <p:cxnSp>
        <p:nvCxnSpPr>
          <p:cNvPr id="95" name="Straight Arrow Connector 94"/>
          <p:cNvCxnSpPr/>
          <p:nvPr/>
        </p:nvCxnSpPr>
        <p:spPr>
          <a:xfrm flipH="1" flipV="1">
            <a:off x="7122188" y="6428126"/>
            <a:ext cx="1946747" cy="1050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8771792" y="6402526"/>
            <a:ext cx="19575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Uninvited,party</a:t>
            </a:r>
            <a:endParaRPr lang="en-US" sz="900" strike="sngStrike" dirty="0" smtClean="0"/>
          </a:p>
          <a:p>
            <a:r>
              <a:rPr lang="en-US" sz="900" strike="sngStrike" dirty="0" smtClean="0"/>
              <a:t>Menace to </a:t>
            </a:r>
            <a:r>
              <a:rPr lang="en-US" sz="900" strike="sngStrike" dirty="0" err="1" smtClean="0"/>
              <a:t>socity</a:t>
            </a:r>
            <a:endParaRPr lang="en-US" sz="900" strike="sngStrike" dirty="0" smtClean="0"/>
          </a:p>
          <a:p>
            <a:r>
              <a:rPr lang="en-US" sz="900" strike="sngStrike" dirty="0" err="1" smtClean="0"/>
              <a:t>Chruch</a:t>
            </a:r>
            <a:r>
              <a:rPr lang="en-US" sz="900" strike="sngStrike" dirty="0" smtClean="0"/>
              <a:t> blond guy 6b, with </a:t>
            </a:r>
            <a:r>
              <a:rPr lang="en-US" sz="900" strike="sngStrike" dirty="0" err="1" smtClean="0"/>
              <a:t>dnaiel</a:t>
            </a:r>
            <a:r>
              <a:rPr lang="en-US" sz="900" strike="sngStrike" dirty="0" smtClean="0"/>
              <a:t> high</a:t>
            </a:r>
            <a:endParaRPr lang="en-US" sz="900" strike="sngStrike" dirty="0"/>
          </a:p>
        </p:txBody>
      </p:sp>
      <p:sp>
        <p:nvSpPr>
          <p:cNvPr id="98" name="Rectangle 97"/>
          <p:cNvSpPr/>
          <p:nvPr/>
        </p:nvSpPr>
        <p:spPr>
          <a:xfrm>
            <a:off x="6825611" y="6446599"/>
            <a:ext cx="244373" cy="866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8615704" y="6131549"/>
            <a:ext cx="20858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CPVA.SQ.DEATH PRNALE.ELECTRIC.CHAI.</a:t>
            </a:r>
          </a:p>
          <a:p>
            <a:r>
              <a:rPr lang="en-US" dirty="0" smtClean="0"/>
              <a:t>IPX</a:t>
            </a:r>
            <a:endParaRPr lang="en-US" dirty="0"/>
          </a:p>
        </p:txBody>
      </p:sp>
      <p:cxnSp>
        <p:nvCxnSpPr>
          <p:cNvPr id="101" name="Straight Arrow Connector 100"/>
          <p:cNvCxnSpPr/>
          <p:nvPr/>
        </p:nvCxnSpPr>
        <p:spPr>
          <a:xfrm flipH="1">
            <a:off x="7885044" y="5611969"/>
            <a:ext cx="35483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0958056" y="5308881"/>
            <a:ext cx="111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GOD.CAMPDAVID</a:t>
            </a:r>
          </a:p>
          <a:p>
            <a:r>
              <a:rPr lang="en-US" sz="800" strike="sngStrike" dirty="0" smtClean="0"/>
              <a:t>(2 </a:t>
            </a:r>
            <a:r>
              <a:rPr lang="en-US" sz="800" strike="sngStrike" dirty="0" err="1" smtClean="0"/>
              <a:t>davidiof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932" y="4908271"/>
            <a:ext cx="429803" cy="429803"/>
          </a:xfrm>
          <a:prstGeom prst="rect">
            <a:avLst/>
          </a:prstGeom>
        </p:spPr>
      </p:pic>
      <p:cxnSp>
        <p:nvCxnSpPr>
          <p:cNvPr id="106" name="Straight Connector 105"/>
          <p:cNvCxnSpPr/>
          <p:nvPr/>
        </p:nvCxnSpPr>
        <p:spPr>
          <a:xfrm>
            <a:off x="11243987" y="5011562"/>
            <a:ext cx="826874" cy="28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9333658" y="5411200"/>
            <a:ext cx="14446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1998 </a:t>
            </a:r>
            <a:r>
              <a:rPr lang="en-US" sz="800" strike="sngStrike" dirty="0" smtClean="0"/>
              <a:t>no </a:t>
            </a:r>
            <a:r>
              <a:rPr lang="en-US" sz="800" strike="sngStrike" dirty="0" err="1" smtClean="0"/>
              <a:t>arabin</a:t>
            </a:r>
            <a:r>
              <a:rPr lang="en-US" sz="800" strike="sngStrike" dirty="0" smtClean="0"/>
              <a:t> on </a:t>
            </a:r>
            <a:r>
              <a:rPr lang="en-US" sz="800" strike="sngStrike" dirty="0" err="1" smtClean="0"/>
              <a:t>enterpirse</a:t>
            </a:r>
            <a:r>
              <a:rPr lang="en-US" sz="800" strike="sngStrike" dirty="0" smtClean="0"/>
              <a:t>, 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30326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5460" y="2385391"/>
            <a:ext cx="319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2000 WAR </a:t>
            </a:r>
            <a:r>
              <a:rPr lang="en-US" strike="sngStrike" dirty="0" smtClean="0"/>
              <a:t>Tie a tie</a:t>
            </a:r>
            <a:endParaRPr lang="en-US" strike="sngStrik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503" y="2070652"/>
            <a:ext cx="2378765" cy="2378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1078" y="3260035"/>
            <a:ext cx="32120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Thoasm</a:t>
            </a:r>
            <a:r>
              <a:rPr lang="en-US" dirty="0" smtClean="0"/>
              <a:t>-is-</a:t>
            </a:r>
            <a:r>
              <a:rPr lang="en-US" dirty="0" err="1" smtClean="0"/>
              <a:t>dieter.Thomas.genzer</a:t>
            </a:r>
            <a:endParaRPr lang="en-US" dirty="0" smtClean="0"/>
          </a:p>
          <a:p>
            <a:r>
              <a:rPr lang="en-US" dirty="0" err="1" smtClean="0"/>
              <a:t>Apple.mone</a:t>
            </a:r>
            <a:r>
              <a:rPr lang="en-US" strike="sngStrike" dirty="0" err="1" smtClean="0"/>
              <a:t>y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s&amp;h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stmeps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Tomsa</a:t>
            </a:r>
            <a:r>
              <a:rPr lang="en-US" strike="sngStrike" dirty="0" smtClean="0"/>
              <a:t>-is-</a:t>
            </a:r>
            <a:r>
              <a:rPr lang="en-US" strike="sngStrike" dirty="0" err="1" smtClean="0"/>
              <a:t>dieter.thaosm.bagely</a:t>
            </a:r>
            <a:endParaRPr lang="en-US" strike="sngStrike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539409" y="1881809"/>
            <a:ext cx="3962400" cy="3140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07094" y="5211417"/>
            <a:ext cx="3573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gwyneth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paltrow</a:t>
            </a:r>
            <a:r>
              <a:rPr lang="en-US" strike="sngStrike" dirty="0" smtClean="0"/>
              <a:t> brain freeze movie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1816342" y="5267897"/>
            <a:ext cx="120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322" y="5861066"/>
            <a:ext cx="847384" cy="6407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485" y="5872063"/>
            <a:ext cx="491159" cy="73673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339548" y="6016487"/>
            <a:ext cx="1873563" cy="371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914955" y="5527886"/>
            <a:ext cx="5348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Gorbhceo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fox,Roth.tinder.eva.braun</a:t>
            </a:r>
            <a:r>
              <a:rPr lang="en-US" strike="sngStrike" dirty="0" smtClean="0"/>
              <a:t>)</a:t>
            </a:r>
            <a:r>
              <a:rPr lang="en-US" dirty="0" smtClean="0"/>
              <a:t>: </a:t>
            </a:r>
            <a:r>
              <a:rPr lang="en-US" strike="sngStrike" dirty="0" smtClean="0"/>
              <a:t>acting as obvious</a:t>
            </a:r>
            <a:endParaRPr lang="en-US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108" y="5309705"/>
            <a:ext cx="456497" cy="75575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401552" y="5366243"/>
            <a:ext cx="2193234" cy="6678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140765" y="6608801"/>
            <a:ext cx="18678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Library </a:t>
            </a:r>
            <a:r>
              <a:rPr lang="en-US" sz="800" strike="sngStrike" dirty="0" err="1" smtClean="0"/>
              <a:t>univerisy</a:t>
            </a:r>
            <a:r>
              <a:rPr lang="en-US" sz="800" strike="sngStrike" dirty="0" smtClean="0"/>
              <a:t>/ </a:t>
            </a:r>
            <a:r>
              <a:rPr lang="en-US" sz="800" strike="sngStrike" dirty="0" err="1" smtClean="0"/>
              <a:t>baden-badne</a:t>
            </a:r>
            <a:r>
              <a:rPr lang="en-US" sz="800" strike="sngStrike" dirty="0" smtClean="0"/>
              <a:t> catholic </a:t>
            </a:r>
            <a:endParaRPr lang="en-US" sz="800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7699930" y="5022264"/>
            <a:ext cx="1745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MINASTREE</a:t>
            </a:r>
            <a:r>
              <a:rPr lang="en-US" dirty="0" smtClean="0"/>
              <a:t>(</a:t>
            </a:r>
            <a:r>
              <a:rPr lang="en-US" sz="900" strike="sngStrike" dirty="0" smtClean="0"/>
              <a:t>Glu.hr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6305203" y="5309705"/>
            <a:ext cx="2179153" cy="285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923998" y="4967886"/>
            <a:ext cx="2648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 fine </a:t>
            </a:r>
            <a:r>
              <a:rPr lang="en-US" dirty="0" err="1" smtClean="0"/>
              <a:t>nonPolicCfgLogal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086678" y="4585252"/>
            <a:ext cx="9316279" cy="66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03536" y="2968339"/>
            <a:ext cx="18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apple.gravis.store</a:t>
            </a:r>
            <a:endParaRPr lang="en-US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735725" y="1941227"/>
            <a:ext cx="9316279" cy="66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35725" y="1351722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001078" y="3337671"/>
            <a:ext cx="3538331" cy="187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18516" y="4824308"/>
            <a:ext cx="20072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0.1 </a:t>
            </a:r>
            <a:r>
              <a:rPr lang="en-US" sz="900" strike="sngStrike" dirty="0" err="1" smtClean="0"/>
              <a:t>Rober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docker</a:t>
            </a:r>
            <a:r>
              <a:rPr lang="en-US" sz="900" strike="sngStrike" dirty="0" smtClean="0"/>
              <a:t> expose ports </a:t>
            </a:r>
          </a:p>
          <a:p>
            <a:r>
              <a:rPr lang="en-US" sz="1050" strike="sngStrike" dirty="0" smtClean="0"/>
              <a:t>   0.1 </a:t>
            </a:r>
            <a:r>
              <a:rPr lang="en-US" sz="1050" strike="sngStrike" dirty="0" err="1" smtClean="0"/>
              <a:t>CPVA.apple</a:t>
            </a:r>
            <a:r>
              <a:rPr lang="en-US" sz="1050" strike="sngStrike" dirty="0" smtClean="0"/>
              <a:t> </a:t>
            </a:r>
            <a:r>
              <a:rPr lang="en-US" sz="1050" strike="sngStrike" dirty="0" err="1" smtClean="0"/>
              <a:t>jenas</a:t>
            </a:r>
            <a:r>
              <a:rPr lang="en-US" sz="1050" strike="sngStrike" dirty="0" smtClean="0"/>
              <a:t> </a:t>
            </a:r>
            <a:r>
              <a:rPr lang="en-US" sz="1050" strike="sngStrike" dirty="0" err="1" smtClean="0"/>
              <a:t>pensi</a:t>
            </a:r>
            <a:endParaRPr lang="en-US" sz="1050" strike="sngStrike" dirty="0" smtClean="0"/>
          </a:p>
          <a:p>
            <a:r>
              <a:rPr lang="en-US" sz="1050" strike="sngStrike" dirty="0"/>
              <a:t> </a:t>
            </a:r>
            <a:r>
              <a:rPr lang="en-US" sz="1050" strike="sngStrike" dirty="0" smtClean="0"/>
              <a:t> </a:t>
            </a:r>
            <a:r>
              <a:rPr lang="en-US" sz="1050" dirty="0" smtClean="0"/>
              <a:t>0.1 CPVA</a:t>
            </a:r>
            <a:r>
              <a:rPr lang="en-US" sz="1050" strike="sngStrike" dirty="0" smtClean="0"/>
              <a:t> Robert daughter video</a:t>
            </a:r>
            <a:endParaRPr lang="en-US" sz="1050" strike="sngStrike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9912" y="5153658"/>
            <a:ext cx="174077" cy="180257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519322" y="5211417"/>
            <a:ext cx="250921" cy="98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36509" y="5152552"/>
            <a:ext cx="1253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CPVA.ProshG.int.china.31</a:t>
            </a:r>
          </a:p>
          <a:p>
            <a:r>
              <a:rPr lang="en-US" sz="800" strike="sngStrike" dirty="0" err="1" smtClean="0"/>
              <a:t>Onste:Robert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Offsite:katei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501859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7015963" y="5058009"/>
            <a:ext cx="403641" cy="25284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sp>
        <p:nvSpPr>
          <p:cNvPr id="29" name="Cloud 28"/>
          <p:cNvSpPr/>
          <p:nvPr/>
        </p:nvSpPr>
        <p:spPr>
          <a:xfrm>
            <a:off x="1510748" y="2729948"/>
            <a:ext cx="1616765" cy="112643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Cloud 29"/>
          <p:cNvSpPr/>
          <p:nvPr/>
        </p:nvSpPr>
        <p:spPr>
          <a:xfrm>
            <a:off x="3859695" y="2948743"/>
            <a:ext cx="1616765" cy="112643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417983" y="2213113"/>
            <a:ext cx="2590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FBI:TERRORISM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195476" y="3247647"/>
            <a:ext cx="143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Angel </a:t>
            </a:r>
            <a:r>
              <a:rPr lang="en-US" strike="sngStrike" dirty="0" err="1" smtClean="0"/>
              <a:t>Mekrel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1607133" y="2923833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Osama Bin Laden</a:t>
            </a:r>
            <a:endParaRPr lang="en-US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6096000" y="2397779"/>
            <a:ext cx="1839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GOD.CAMPDAVID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663" y="2367543"/>
            <a:ext cx="429803" cy="429803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8044070" y="2397779"/>
            <a:ext cx="967408" cy="710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152884" y="2177134"/>
            <a:ext cx="10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076767" y="2132742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nonPoliceTunisianLogical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400800" y="2923833"/>
            <a:ext cx="203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Frank.WHITEHOUSE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400799" y="3750366"/>
            <a:ext cx="954157" cy="39266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kit</a:t>
            </a:r>
            <a:endParaRPr lang="en-US" strike="sngStrike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2080591" y="3432313"/>
            <a:ext cx="4492487" cy="563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454347" y="3713922"/>
            <a:ext cx="4770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Pope </a:t>
            </a:r>
            <a:r>
              <a:rPr lang="en-US" dirty="0" err="1" smtClean="0"/>
              <a:t>Franci</a:t>
            </a:r>
            <a:endParaRPr lang="en-US" dirty="0" smtClean="0"/>
          </a:p>
          <a:p>
            <a:r>
              <a:rPr lang="en-US" dirty="0" smtClean="0"/>
              <a:t>  - </a:t>
            </a:r>
            <a:r>
              <a:rPr lang="en-US" strike="sngStrike" dirty="0" smtClean="0"/>
              <a:t>Francis, tom/tom (black) </a:t>
            </a:r>
            <a:r>
              <a:rPr lang="en-US" strike="sngStrike" dirty="0" err="1" smtClean="0"/>
              <a:t>ghoeh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micheala,tom</a:t>
            </a:r>
            <a:r>
              <a:rPr lang="en-US" strike="sngStrike" dirty="0" smtClean="0"/>
              <a:t>) almost meet </a:t>
            </a:r>
            <a:r>
              <a:rPr lang="en-US" strike="sngStrike" dirty="0" err="1" smtClean="0"/>
              <a:t>gerald</a:t>
            </a:r>
            <a:endParaRPr lang="en-US" strike="sngStrike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3" y="1295202"/>
            <a:ext cx="876300" cy="8763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5991116" y="4717774"/>
            <a:ext cx="63558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41.Hierchy.interrupts</a:t>
            </a:r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strike="sngStrike" dirty="0" smtClean="0"/>
              <a:t>kit</a:t>
            </a:r>
            <a:r>
              <a:rPr lang="en-US" dirty="0" smtClean="0"/>
              <a:t> </a:t>
            </a:r>
            <a:r>
              <a:rPr lang="en-US" strike="sngStrike" dirty="0" smtClean="0"/>
              <a:t>pope </a:t>
            </a:r>
            <a:r>
              <a:rPr lang="en-US" strike="sngStrike" dirty="0" err="1" smtClean="0"/>
              <a:t>franceoc</a:t>
            </a:r>
            <a:r>
              <a:rPr lang="en-US" strike="sngStrike" dirty="0" smtClean="0"/>
              <a:t>  </a:t>
            </a:r>
            <a:r>
              <a:rPr lang="en-US" strike="sngStrike" dirty="0" err="1" smtClean="0"/>
              <a:t>conspiciy</a:t>
            </a:r>
            <a:r>
              <a:rPr lang="en-US" strike="sngStrike" dirty="0" smtClean="0"/>
              <a:t> theories </a:t>
            </a:r>
            <a:r>
              <a:rPr lang="en-US" strike="sngStrike" dirty="0" err="1" smtClean="0"/>
              <a:t>geogre</a:t>
            </a:r>
            <a:r>
              <a:rPr lang="en-US" strike="sngStrike" dirty="0" smtClean="0"/>
              <a:t> bush 9/11</a:t>
            </a:r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 err="1" smtClean="0"/>
              <a:t>apple.jesues.rodrigyt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72292" y="5050808"/>
            <a:ext cx="79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Aero ^</a:t>
            </a:r>
            <a:endParaRPr lang="en-US" strike="sngStrike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670" y="5121965"/>
            <a:ext cx="250384" cy="375576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5850411" y="5235474"/>
            <a:ext cx="94357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056" y="5833102"/>
            <a:ext cx="603801" cy="80610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632892" y="5715877"/>
            <a:ext cx="27517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Where do you buy clothes?</a:t>
            </a:r>
          </a:p>
          <a:p>
            <a:r>
              <a:rPr lang="en-US" dirty="0" smtClean="0"/>
              <a:t>WWI</a:t>
            </a:r>
            <a:r>
              <a:rPr lang="en-US" strike="sngStrike" dirty="0" smtClean="0"/>
              <a:t>(tootsie)</a:t>
            </a:r>
            <a:r>
              <a:rPr lang="en-US" dirty="0" smtClean="0"/>
              <a:t>: </a:t>
            </a:r>
            <a:r>
              <a:rPr lang="en-US" strike="sngStrike" dirty="0" smtClean="0"/>
              <a:t>old navy</a:t>
            </a:r>
          </a:p>
          <a:p>
            <a:r>
              <a:rPr lang="en-US" strike="sngStrike" dirty="0" smtClean="0"/>
              <a:t>0.1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3790122" y="5317938"/>
            <a:ext cx="1231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Apple.cook</a:t>
            </a:r>
            <a:endParaRPr lang="en-US" strike="sngStrike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4607" y="5233363"/>
            <a:ext cx="502581" cy="440687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3684104" y="5453706"/>
            <a:ext cx="1941443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0" y="4440056"/>
            <a:ext cx="634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41.SQ.HIGH </a:t>
            </a:r>
            <a:r>
              <a:rPr lang="en-US" dirty="0" err="1" smtClean="0"/>
              <a:t>SIERA.nonPoliceTV.nonPocliCfg</a:t>
            </a:r>
            <a:r>
              <a:rPr lang="en-US" dirty="0" smtClean="0"/>
              <a:t>(</a:t>
            </a:r>
            <a:r>
              <a:rPr lang="en-US" strike="sngStrike" dirty="0" err="1" smtClean="0"/>
              <a:t>pulpfiction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Ron.white</a:t>
            </a:r>
            <a:r>
              <a:rPr lang="en-US" strike="sngStrike" dirty="0"/>
              <a:t>)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7053056" y="5453706"/>
            <a:ext cx="24222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6590670" y="5715877"/>
            <a:ext cx="1345257" cy="9233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endCxn id="45" idx="3"/>
          </p:cNvCxnSpPr>
          <p:nvPr/>
        </p:nvCxnSpPr>
        <p:spPr>
          <a:xfrm flipH="1" flipV="1">
            <a:off x="1607133" y="1733352"/>
            <a:ext cx="7192310" cy="2366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421215" y="4504689"/>
            <a:ext cx="180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41.LARRY.</a:t>
            </a:r>
            <a:r>
              <a:rPr lang="en-US" sz="800" strike="sngStrike" dirty="0" smtClean="0"/>
              <a:t>jealous.7ft blond</a:t>
            </a:r>
            <a:endParaRPr lang="en-US" sz="800" strike="sngStrike" dirty="0"/>
          </a:p>
        </p:txBody>
      </p:sp>
      <p:sp>
        <p:nvSpPr>
          <p:cNvPr id="66" name="Rectangle 65"/>
          <p:cNvSpPr/>
          <p:nvPr/>
        </p:nvSpPr>
        <p:spPr>
          <a:xfrm>
            <a:off x="6427588" y="4233500"/>
            <a:ext cx="954157" cy="3926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apple</a:t>
            </a:r>
            <a:endParaRPr lang="en-US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3170868" y="1563757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</a:t>
            </a:r>
            <a:r>
              <a:rPr lang="en-US" sz="800" dirty="0" err="1" smtClean="0"/>
              <a:t>.</a:t>
            </a:r>
            <a:r>
              <a:rPr lang="en-US" sz="800" strike="sngStrike" dirty="0" err="1" smtClean="0"/>
              <a:t>Gorhohce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interview photo/tom/tom, </a:t>
            </a:r>
            <a:r>
              <a:rPr lang="en-US" sz="800" strike="sngStrike" dirty="0" err="1" smtClean="0"/>
              <a:t>micheala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126948" y="1121599"/>
            <a:ext cx="671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INTERNET PAMENT NEXTGEN FBI:TERRROISM</a:t>
            </a:r>
            <a:br>
              <a:rPr lang="en-US" b="1" dirty="0" smtClean="0"/>
            </a:br>
            <a:r>
              <a:rPr lang="en-US" strike="sngStrike" dirty="0" smtClean="0"/>
              <a:t>$500,000,000(M)   </a:t>
            </a:r>
            <a:r>
              <a:rPr lang="en-US" b="1" dirty="0" smtClean="0"/>
              <a:t>IMPORT</a:t>
            </a:r>
            <a:r>
              <a:rPr lang="en-US" dirty="0" smtClean="0"/>
              <a:t> GOD.v2FBI:KIDNAPPING</a:t>
            </a:r>
            <a:r>
              <a:rPr lang="en-US" sz="1000" strike="sngStrike" dirty="0" smtClean="0"/>
              <a:t>.(</a:t>
            </a:r>
            <a:r>
              <a:rPr lang="en-US" sz="1000" strike="sngStrike" dirty="0" err="1" smtClean="0"/>
              <a:t>osama</a:t>
            </a:r>
            <a:r>
              <a:rPr lang="en-US" sz="1000" strike="sngStrike" dirty="0" smtClean="0"/>
              <a:t> bin laden(</a:t>
            </a:r>
            <a:r>
              <a:rPr lang="en-US" sz="1000" strike="sngStrike" dirty="0" err="1" smtClean="0"/>
              <a:t>davut</a:t>
            </a:r>
            <a:r>
              <a:rPr lang="en-US" sz="1000" strike="sngStrike" dirty="0" smtClean="0"/>
              <a:t>(</a:t>
            </a:r>
            <a:r>
              <a:rPr lang="en-US" sz="1000" strike="sngStrike" dirty="0" err="1" smtClean="0"/>
              <a:t>ubaid</a:t>
            </a:r>
            <a:r>
              <a:rPr lang="en-US" sz="1000" strike="sngStrike" dirty="0" smtClean="0"/>
              <a:t>))</a:t>
            </a:r>
            <a:endParaRPr lang="en-US" sz="1000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9125419" y="2121321"/>
            <a:ext cx="31468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nonPoliceMacdodnaiLogical</a:t>
            </a:r>
            <a:endParaRPr lang="en-US" dirty="0" smtClean="0"/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stanfor</a:t>
            </a:r>
            <a:r>
              <a:rPr lang="en-US" sz="800" strike="sngStrike" dirty="0" smtClean="0"/>
              <a:t> intruder </a:t>
            </a:r>
            <a:r>
              <a:rPr lang="en-US" sz="800" strike="sngStrike" dirty="0" err="1" smtClean="0"/>
              <a:t>greek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trojen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Polizei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arim</a:t>
            </a:r>
            <a:r>
              <a:rPr lang="en-US" sz="800" strike="sngStrike" dirty="0"/>
              <a:t> </a:t>
            </a:r>
            <a:r>
              <a:rPr lang="en-US" sz="800" strike="sngStrike" dirty="0" err="1" smtClean="0"/>
              <a:t>fazliza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10283379" y="2696261"/>
            <a:ext cx="861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Mirror</a:t>
            </a:r>
          </a:p>
          <a:p>
            <a:r>
              <a:rPr lang="en-US" sz="800" strike="sngStrike" dirty="0" err="1" smtClean="0"/>
              <a:t>Weltbild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Bild</a:t>
            </a:r>
            <a:endParaRPr lang="en-US" sz="800" strike="sngStrike" dirty="0" smtClean="0"/>
          </a:p>
          <a:p>
            <a:endParaRPr lang="en-US" sz="800" strike="sngStrike" dirty="0"/>
          </a:p>
          <a:p>
            <a:r>
              <a:rPr lang="en-US" sz="800" strike="sngStrike" dirty="0" err="1" smtClean="0"/>
              <a:t>Bild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amd</a:t>
            </a:r>
            <a:r>
              <a:rPr lang="en-US" sz="800" strike="sngStrike" dirty="0" smtClean="0"/>
              <a:t> Sontag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9353751" y="2512739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Gorhbhoe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dell.cleitn.bild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10212551" y="1927407"/>
            <a:ext cx="86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spartas</a:t>
            </a:r>
            <a:endParaRPr lang="en-US" strike="sngStrike" dirty="0"/>
          </a:p>
        </p:txBody>
      </p:sp>
      <p:sp>
        <p:nvSpPr>
          <p:cNvPr id="73" name="TextBox 72"/>
          <p:cNvSpPr txBox="1"/>
          <p:nvPr/>
        </p:nvSpPr>
        <p:spPr>
          <a:xfrm>
            <a:off x="9125419" y="1733352"/>
            <a:ext cx="2866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FBI:WAR CRIMES, GENOCIDE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71598" y="3876838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V2.FBI:KIDNAPPING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842" y="3788984"/>
            <a:ext cx="429803" cy="429803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2380481" y="3797750"/>
            <a:ext cx="1209202" cy="452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3264880" y="4016081"/>
            <a:ext cx="2943762" cy="111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33" idx="2"/>
          </p:cNvCxnSpPr>
          <p:nvPr/>
        </p:nvCxnSpPr>
        <p:spPr>
          <a:xfrm>
            <a:off x="2509784" y="3293165"/>
            <a:ext cx="596235" cy="57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454777" y="4061698"/>
            <a:ext cx="4876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Ubahdi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davut</a:t>
            </a:r>
            <a:endParaRPr lang="en-US" sz="800" strike="sngStrike" dirty="0" smtClean="0"/>
          </a:p>
        </p:txBody>
      </p:sp>
    </p:spTree>
    <p:extLst>
      <p:ext uri="{BB962C8B-B14F-4D97-AF65-F5344CB8AC3E}">
        <p14:creationId xmlns:p14="http://schemas.microsoft.com/office/powerpoint/2010/main" val="2666109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wnlo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659" y="3364525"/>
            <a:ext cx="4318168" cy="2878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Picture 1" descr="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70" y="5737816"/>
            <a:ext cx="71437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954157" y="434671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WWI(kp.org).IBM PARTER(cleitn.kp.org) Docuemtiton</a:t>
            </a:r>
            <a:endParaRPr kumimoji="0" lang="en-US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41</a:t>
            </a:r>
            <a:endParaRPr kumimoji="0" lang="en-US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CAR routes Hotel San Ansleom Inn Flag</a:t>
            </a:r>
            <a:endParaRPr kumimoji="0" lang="en-US" altLang="en-US" sz="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54157" y="55278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mrs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lanley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MATHEW(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Lanley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2252870" y="2504661"/>
            <a:ext cx="5701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Drive all the way ( alone even) from Dublin to San </a:t>
            </a:r>
            <a:r>
              <a:rPr lang="en-US" strike="sngStrike" dirty="0" err="1" smtClean="0"/>
              <a:t>Anslmeo</a:t>
            </a:r>
            <a:endParaRPr lang="en-US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2438400" y="287399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7447722" y="2199861"/>
            <a:ext cx="3154017" cy="3220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177670" y="201433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flag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6844069" y="1710957"/>
            <a:ext cx="4361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JOHN.MATHEW.MRS:HOMICIDE:HANNES.IPX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462052" y="2383662"/>
            <a:ext cx="176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here flag dog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8772939" y="2504661"/>
            <a:ext cx="12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246508" y="3148740"/>
            <a:ext cx="6777522" cy="34879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31965" y="1431235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779193" y="2809461"/>
            <a:ext cx="3275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incline </a:t>
            </a:r>
            <a:r>
              <a:rPr lang="en-US" dirty="0" smtClean="0"/>
              <a:t>INTERPYMEN.CPVA.TV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3535363" y="2959610"/>
            <a:ext cx="6777522" cy="34879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058961" y="2873993"/>
            <a:ext cx="6777522" cy="34879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353195" y="5666830"/>
            <a:ext cx="1457739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328344" y="5949696"/>
            <a:ext cx="1586190" cy="7317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203378" y="6570107"/>
            <a:ext cx="3215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?HOMCEI:BROTHER:MATHEREW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954157" y="5527814"/>
            <a:ext cx="1007165" cy="1042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142695" y="1362147"/>
            <a:ext cx="76771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41IPX </a:t>
            </a:r>
            <a:r>
              <a:rPr lang="en-US" dirty="0" err="1" smtClean="0"/>
              <a:t>VIRIGINA.</a:t>
            </a:r>
            <a:r>
              <a:rPr lang="en-US" strike="sngStrike" dirty="0" err="1" smtClean="0"/>
              <a:t>crumbs</a:t>
            </a:r>
            <a:r>
              <a:rPr lang="en-US" strike="sngStrike" dirty="0" smtClean="0"/>
              <a:t>  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secratey.king.principal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    </a:t>
            </a:r>
            <a:r>
              <a:rPr lang="en-US" strike="sngStrike" dirty="0" err="1" smtClean="0"/>
              <a:t>krababple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simpse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caset</a:t>
            </a:r>
            <a:r>
              <a:rPr lang="en-US" strike="sngStrike" dirty="0" smtClean="0"/>
              <a:t> </a:t>
            </a:r>
            <a:r>
              <a:rPr lang="en-US" dirty="0" smtClean="0"/>
              <a:t>HOMCEP:LUX 1990 </a:t>
            </a:r>
            <a:r>
              <a:rPr lang="en-US" strike="sngStrike" dirty="0" err="1" smtClean="0"/>
              <a:t>rene</a:t>
            </a:r>
            <a:r>
              <a:rPr lang="en-US" strike="sngStrike" dirty="0" smtClean="0"/>
              <a:t> friend </a:t>
            </a:r>
            <a:r>
              <a:rPr lang="en-US" dirty="0" smtClean="0"/>
              <a:t>CIVIL CODE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king.secreyar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linkeinheim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kirche</a:t>
            </a:r>
            <a:r>
              <a:rPr lang="en-US" dirty="0" smtClean="0"/>
              <a:t> 0.1staut </a:t>
            </a:r>
            <a:r>
              <a:rPr lang="en-US" dirty="0" err="1" smtClean="0"/>
              <a:t>chrryr</a:t>
            </a:r>
            <a:r>
              <a:rPr lang="en-US" dirty="0" smtClean="0"/>
              <a:t> VIRIGNIA.CPVA.MARY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07" y="1174528"/>
            <a:ext cx="1130162" cy="113016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73701" y="2263453"/>
            <a:ext cx="1450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Ross, California</a:t>
            </a:r>
            <a:endParaRPr lang="en-US" sz="16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959" y="4909512"/>
            <a:ext cx="2953376" cy="190873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24" y="4181183"/>
            <a:ext cx="831937" cy="436767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8931965" y="3810000"/>
            <a:ext cx="887896" cy="993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9543285" y="4485522"/>
            <a:ext cx="144427" cy="11813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1" descr="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5953" y="4242901"/>
            <a:ext cx="71437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Connector 37"/>
          <p:cNvCxnSpPr/>
          <p:nvPr/>
        </p:nvCxnSpPr>
        <p:spPr>
          <a:xfrm>
            <a:off x="10021335" y="3810000"/>
            <a:ext cx="1184056" cy="145111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574668" y="3497888"/>
            <a:ext cx="23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2014 </a:t>
            </a:r>
            <a:r>
              <a:rPr lang="en-US" sz="800" strike="sngStrike" dirty="0" err="1" smtClean="0"/>
              <a:t>terminator.JOFPHE.sexton.flag</a:t>
            </a:r>
            <a:endParaRPr lang="en-US" sz="800" strike="sngStrike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6635269" y="4617950"/>
            <a:ext cx="3310115" cy="20187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787669" y="4770350"/>
            <a:ext cx="3310115" cy="20187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940069" y="4922750"/>
            <a:ext cx="3310115" cy="20187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072310" y="2916804"/>
            <a:ext cx="3310115" cy="20187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82923" y="2347410"/>
            <a:ext cx="38500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Ipx</a:t>
            </a:r>
            <a:r>
              <a:rPr lang="en-US" b="1" dirty="0" smtClean="0"/>
              <a:t> </a:t>
            </a:r>
            <a:r>
              <a:rPr lang="en-US" strike="sngStrike" dirty="0" err="1" smtClean="0"/>
              <a:t>touch.apple.</a:t>
            </a:r>
            <a:r>
              <a:rPr lang="en-US" dirty="0" err="1" smtClean="0"/>
              <a:t>MATHEW</a:t>
            </a:r>
            <a:r>
              <a:rPr lang="en-US" dirty="0" smtClean="0"/>
              <a:t>(MRAK).CPVA</a:t>
            </a:r>
          </a:p>
          <a:p>
            <a:r>
              <a:rPr lang="en-US" sz="800" strike="sngStrike" dirty="0" err="1" smtClean="0"/>
              <a:t>Foxworth</a:t>
            </a:r>
            <a:r>
              <a:rPr lang="en-US" sz="800" strike="sngStrike" dirty="0" smtClean="0"/>
              <a:t> architect joke; </a:t>
            </a:r>
            <a:r>
              <a:rPr lang="en-US" sz="800" strike="sngStrike" dirty="0" err="1" smtClean="0"/>
              <a:t>andrew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770944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42" y="1174528"/>
            <a:ext cx="1130162" cy="11301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30785" y="2571767"/>
            <a:ext cx="1450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Ross, California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3790122" y="3482874"/>
            <a:ext cx="659436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41IPX </a:t>
            </a:r>
            <a:r>
              <a:rPr lang="en-US" dirty="0" err="1" smtClean="0"/>
              <a:t>VIRIGINA.MARY.</a:t>
            </a:r>
            <a:r>
              <a:rPr lang="en-US" strike="sngStrike" dirty="0" err="1" smtClean="0"/>
              <a:t>crumbs</a:t>
            </a:r>
            <a:r>
              <a:rPr lang="en-US" strike="sngStrike" dirty="0" smtClean="0"/>
              <a:t>  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San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Anselmo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Kirsche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Chruch</a:t>
            </a:r>
            <a:endPara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/>
              <a:t> </a:t>
            </a:r>
            <a:r>
              <a:rPr lang="en-US" dirty="0" smtClean="0"/>
              <a:t>- WWI.AIRBASE.REIN-MAIN.TERMATOR.JOEPHSE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heustanm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kirshce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- HOMICIDE:MAYOR </a:t>
            </a:r>
            <a:r>
              <a:rPr lang="en-US" strike="sngStrike" dirty="0" err="1" smtClean="0"/>
              <a:t>Linkeinheim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Kirche</a:t>
            </a:r>
            <a:endParaRPr lang="en-US" strike="sngStrike" dirty="0" smtClean="0"/>
          </a:p>
          <a:p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25" y="1174528"/>
            <a:ext cx="1130162" cy="11301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008281" y="1366518"/>
            <a:ext cx="4175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000.tw.pns.FORT WORTH Anglican church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16835" y="3140765"/>
            <a:ext cx="112510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075065" y="3599901"/>
            <a:ext cx="1457739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50214" y="3882767"/>
            <a:ext cx="1586190" cy="7317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5065" y="4319121"/>
            <a:ext cx="191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WWI.CPVA.</a:t>
            </a:r>
            <a:r>
              <a:rPr lang="en-US" sz="800" strike="sngStrike" dirty="0" smtClean="0"/>
              <a:t>”tootsie”.</a:t>
            </a:r>
            <a:r>
              <a:rPr lang="en-US" sz="800" strike="sngStrike" dirty="0" err="1" smtClean="0"/>
              <a:t>kirche</a:t>
            </a:r>
            <a:endParaRPr lang="en-US" sz="800" strike="sngStrike" dirty="0"/>
          </a:p>
        </p:txBody>
      </p:sp>
      <p:sp>
        <p:nvSpPr>
          <p:cNvPr id="17" name="Rectangle 16"/>
          <p:cNvSpPr/>
          <p:nvPr/>
        </p:nvSpPr>
        <p:spPr>
          <a:xfrm>
            <a:off x="3790122" y="3777118"/>
            <a:ext cx="6864626" cy="952821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" descr="downloa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22" y="6125714"/>
            <a:ext cx="714375" cy="5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313043" y="4729939"/>
            <a:ext cx="3604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CPVA.LANGLY,VIRIGNA</a:t>
            </a:r>
          </a:p>
          <a:p>
            <a:r>
              <a:rPr lang="en-US" dirty="0" smtClean="0"/>
              <a:t>CPVA.LANGLY:HOMCEI:HANNES(MR)</a:t>
            </a:r>
          </a:p>
          <a:p>
            <a:r>
              <a:rPr lang="en-US" dirty="0" smtClean="0"/>
              <a:t>CPVA.LANGLEY:MRS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432313" y="6125714"/>
            <a:ext cx="1354563" cy="5429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56406" y="5024183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)(Hannes)  700/m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3313043" y="5532584"/>
            <a:ext cx="420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Gorbahcoe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micehalbah</a:t>
            </a:r>
            <a:r>
              <a:rPr lang="en-US" strike="sngStrike" dirty="0" smtClean="0"/>
              <a:t>, </a:t>
            </a:r>
            <a:r>
              <a:rPr lang="en-US" dirty="0" smtClean="0"/>
              <a:t>HOMCIE:HANNES)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976730" y="5208849"/>
            <a:ext cx="437322" cy="444420"/>
          </a:xfrm>
          <a:prstGeom prst="straightConnector1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2" idx="1"/>
          </p:cNvCxnSpPr>
          <p:nvPr/>
        </p:nvCxnSpPr>
        <p:spPr>
          <a:xfrm flipV="1">
            <a:off x="6917491" y="5208849"/>
            <a:ext cx="438915" cy="99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13043" y="5792338"/>
            <a:ext cx="4464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GERMANY LAW, BUNDESWHRE( Johannes)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09476" y="4624074"/>
            <a:ext cx="17796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HOMICIDE</a:t>
            </a:r>
          </a:p>
          <a:p>
            <a:r>
              <a:rPr lang="en-US" sz="1100" dirty="0" smtClean="0"/>
              <a:t>FBI:KIDNAPPING</a:t>
            </a:r>
          </a:p>
          <a:p>
            <a:r>
              <a:rPr lang="en-US" sz="1100" dirty="0" smtClean="0"/>
              <a:t>AVABILITY:HOMIC:LUX</a:t>
            </a:r>
          </a:p>
          <a:p>
            <a:r>
              <a:rPr lang="en-US" sz="1100" dirty="0" smtClean="0"/>
              <a:t>AVAIBILT:HOMCIE:IS-a-BELL</a:t>
            </a:r>
            <a:endParaRPr lang="en-US" sz="11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668" y="1154927"/>
            <a:ext cx="876300" cy="87630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430785" y="2272576"/>
            <a:ext cx="2300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Sacramento, </a:t>
            </a:r>
            <a:r>
              <a:rPr lang="en-US" dirty="0"/>
              <a:t>California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572654" y="1985630"/>
            <a:ext cx="2300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Sacramento, California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306" y="6162311"/>
            <a:ext cx="642909" cy="481561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714311" y="6130252"/>
            <a:ext cx="1354563" cy="5429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136261" y="6074010"/>
            <a:ext cx="2652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SQ.CRDC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jim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morrison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SQ.CRDC</a:t>
            </a:r>
            <a:r>
              <a:rPr lang="en-US" strike="sngStrike" dirty="0" smtClean="0"/>
              <a:t>(Charles </a:t>
            </a:r>
            <a:r>
              <a:rPr lang="en-US" strike="sngStrike" dirty="0" err="1" smtClean="0"/>
              <a:t>manson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700085" y="6606090"/>
            <a:ext cx="179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American Taliban</a:t>
            </a:r>
            <a:endParaRPr lang="en-US" strike="sngStrike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156047" y="4960202"/>
            <a:ext cx="1379921" cy="14369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5894" y="5393515"/>
            <a:ext cx="791036" cy="661394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808841" y="6596839"/>
            <a:ext cx="95410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John Walker Lindh</a:t>
            </a:r>
            <a:endParaRPr lang="en-US" sz="800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417" y="2636837"/>
            <a:ext cx="488998" cy="488998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2993667" y="2419856"/>
            <a:ext cx="1292227" cy="7557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3216417" y="3339230"/>
            <a:ext cx="96626" cy="2452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038" y="1206525"/>
            <a:ext cx="1826520" cy="12133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576" y="1229843"/>
            <a:ext cx="1055902" cy="1242238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3606206" y="3138337"/>
            <a:ext cx="6963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American </a:t>
            </a:r>
            <a:r>
              <a:rPr lang="en-US" strike="sngStrike" dirty="0" err="1" smtClean="0"/>
              <a:t>Taliban:</a:t>
            </a:r>
            <a:r>
              <a:rPr lang="en-US" dirty="0" err="1" smtClean="0"/>
              <a:t>HOMICIDE:JESUS:HOMICIDE:PETER:PETER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petersson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32" y="2578864"/>
            <a:ext cx="350745" cy="464367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516835" y="2636837"/>
            <a:ext cx="558230" cy="2734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59292" y="2987842"/>
            <a:ext cx="7729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Shihad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Suni</a:t>
            </a:r>
            <a:r>
              <a:rPr lang="en-US" sz="800" strike="sngStrike" dirty="0" smtClean="0"/>
              <a:t>,..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695032" y="3092893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pipes</a:t>
            </a:r>
            <a:endParaRPr lang="en-US" strike="sngStrike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493" y="6198010"/>
            <a:ext cx="252086" cy="364124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5266590" y="6029468"/>
            <a:ext cx="1354563" cy="5429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67562" y="3150968"/>
            <a:ext cx="916929" cy="51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09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99" y="2003563"/>
            <a:ext cx="1352550" cy="17907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352800" y="1152939"/>
            <a:ext cx="4638261" cy="36443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an 4"/>
          <p:cNvSpPr/>
          <p:nvPr/>
        </p:nvSpPr>
        <p:spPr>
          <a:xfrm rot="5400000">
            <a:off x="4452730" y="1046922"/>
            <a:ext cx="490331" cy="332629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12400" y="2525403"/>
            <a:ext cx="570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suni</a:t>
            </a:r>
            <a:endParaRPr lang="en-US" dirty="0"/>
          </a:p>
        </p:txBody>
      </p:sp>
      <p:sp>
        <p:nvSpPr>
          <p:cNvPr id="8" name="Can 7"/>
          <p:cNvSpPr/>
          <p:nvPr/>
        </p:nvSpPr>
        <p:spPr>
          <a:xfrm rot="5400000">
            <a:off x="4638674" y="1936059"/>
            <a:ext cx="490331" cy="332629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12400" y="3443396"/>
            <a:ext cx="681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shiad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78157" y="2003563"/>
            <a:ext cx="467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INTERNPAYMENTS </a:t>
            </a:r>
            <a:r>
              <a:rPr lang="en-US" strike="sngStrike" dirty="0" smtClean="0"/>
              <a:t>Sunil, Raj Chief Architect Visa</a:t>
            </a:r>
            <a:endParaRPr lang="en-US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2346049" y="2854187"/>
            <a:ext cx="50019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INTERNPAYMENTS </a:t>
            </a:r>
            <a:r>
              <a:rPr lang="en-US" strike="sngStrike" dirty="0" err="1" smtClean="0"/>
              <a:t>Armcheldad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Amramchelda</a:t>
            </a:r>
            <a:r>
              <a:rPr lang="en-US" strike="sngStrike" dirty="0" smtClean="0"/>
              <a:t>, Visa</a:t>
            </a:r>
            <a:endParaRPr lang="en-US" strike="sngStrike" dirty="0"/>
          </a:p>
        </p:txBody>
      </p:sp>
      <p:sp>
        <p:nvSpPr>
          <p:cNvPr id="12" name="Rectangle 11"/>
          <p:cNvSpPr/>
          <p:nvPr/>
        </p:nvSpPr>
        <p:spPr>
          <a:xfrm>
            <a:off x="2723360" y="5093913"/>
            <a:ext cx="274312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Armcheldad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Amramchelda</a:t>
            </a:r>
            <a:endParaRPr lang="en-US" strike="sngStrike" dirty="0" smtClean="0"/>
          </a:p>
          <a:p>
            <a:r>
              <a:rPr lang="en-US" strike="sngStrike" dirty="0" smtClean="0"/>
              <a:t>Ivan </a:t>
            </a:r>
            <a:r>
              <a:rPr lang="en-US" strike="sngStrike" dirty="0" err="1" smtClean="0"/>
              <a:t>Ivanacivh</a:t>
            </a:r>
            <a:endParaRPr lang="en-US" strike="sngStrike" dirty="0" smtClean="0"/>
          </a:p>
          <a:p>
            <a:r>
              <a:rPr lang="en-US" strike="sngStrike" dirty="0" smtClean="0"/>
              <a:t>Alex </a:t>
            </a:r>
            <a:r>
              <a:rPr lang="en-US" strike="sngStrike" dirty="0" err="1" smtClean="0"/>
              <a:t>Alexvhci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2412205" y="4797287"/>
            <a:ext cx="1235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Touch.kooc</a:t>
            </a:r>
            <a:endParaRPr lang="en-US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122" y="5671502"/>
            <a:ext cx="461548" cy="34574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9634330" y="5555578"/>
            <a:ext cx="1139687" cy="461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24191" y="5302170"/>
            <a:ext cx="3723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Other: </a:t>
            </a:r>
            <a:r>
              <a:rPr lang="en-US" b="1" dirty="0" smtClean="0"/>
              <a:t>IMPROT</a:t>
            </a:r>
            <a:r>
              <a:rPr lang="en-US" dirty="0" smtClean="0"/>
              <a:t> ATOMIC(CPVA)bunker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951" y="5681602"/>
            <a:ext cx="392668" cy="33564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332" y="6133167"/>
            <a:ext cx="252086" cy="36412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9468531" y="6039818"/>
            <a:ext cx="1139687" cy="461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305327" y="5093913"/>
            <a:ext cx="30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WWI.DEA(HOMICIDE:KYRSTAL)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412400" y="2525403"/>
            <a:ext cx="471439" cy="513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412400" y="3367637"/>
            <a:ext cx="471439" cy="513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79560" y="5934670"/>
            <a:ext cx="3463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Kooc.</a:t>
            </a:r>
            <a:r>
              <a:rPr lang="en-US" dirty="0" smtClean="0"/>
              <a:t>187.PREA.CPVA</a:t>
            </a:r>
          </a:p>
          <a:p>
            <a:r>
              <a:rPr lang="en-US" strike="sngStrike" dirty="0" smtClean="0"/>
              <a:t>41.ibm.dmailer.</a:t>
            </a:r>
            <a:r>
              <a:rPr lang="en-US" dirty="0" smtClean="0"/>
              <a:t>187.PREA.CPCA</a:t>
            </a:r>
          </a:p>
          <a:p>
            <a:r>
              <a:rPr lang="en-US" strike="sngStrike" dirty="0" smtClean="0"/>
              <a:t>41.roth.ibmd.emirl.</a:t>
            </a:r>
            <a:r>
              <a:rPr lang="en-US" dirty="0" smtClean="0"/>
              <a:t>187.PREA.PCVA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 flipH="1" flipV="1">
            <a:off x="4227443" y="2975113"/>
            <a:ext cx="3670853" cy="248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4280452" y="2146060"/>
            <a:ext cx="3199652" cy="255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83096" y="1444487"/>
            <a:ext cx="2027582" cy="31275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52401" y="1290430"/>
            <a:ext cx="2027582" cy="31275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689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18" y="3022156"/>
            <a:ext cx="4645717" cy="37165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191" y="1105068"/>
            <a:ext cx="7923809" cy="397142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77078" y="3022156"/>
            <a:ext cx="2067339" cy="3835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006" y="2384888"/>
            <a:ext cx="553412" cy="25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78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468" y="3585394"/>
            <a:ext cx="527505" cy="704246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4004738" y="3417709"/>
            <a:ext cx="1722783" cy="1039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3549450" y="2246569"/>
            <a:ext cx="1616765" cy="112643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HEAVAN</a:t>
            </a:r>
          </a:p>
          <a:p>
            <a:pPr algn="ctr"/>
            <a:r>
              <a:rPr lang="en-US" sz="1000" strike="sngStrike" dirty="0" smtClean="0">
                <a:solidFill>
                  <a:schemeClr val="tx1"/>
                </a:solidFill>
              </a:rPr>
              <a:t>(</a:t>
            </a:r>
            <a:r>
              <a:rPr lang="en-US" sz="1000" strike="sngStrike" dirty="0" err="1" smtClean="0">
                <a:solidFill>
                  <a:schemeClr val="tx1"/>
                </a:solidFill>
              </a:rPr>
              <a:t>trna</a:t>
            </a:r>
            <a:r>
              <a:rPr lang="en-US" sz="1000" strike="sngStrike" dirty="0" smtClean="0">
                <a:solidFill>
                  <a:schemeClr val="tx1"/>
                </a:solidFill>
              </a:rPr>
              <a:t>) </a:t>
            </a:r>
            <a:r>
              <a:rPr lang="en-US" sz="1000" strike="sngStrike" dirty="0" err="1" smtClean="0">
                <a:solidFill>
                  <a:schemeClr val="tx1"/>
                </a:solidFill>
              </a:rPr>
              <a:t>himmler</a:t>
            </a:r>
            <a:endParaRPr lang="en-US" sz="1000" strike="sngStrike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09183" y="2915478"/>
            <a:ext cx="166616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FORT WORTH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COURT LIBRARY</a:t>
            </a:r>
            <a:endParaRPr lang="en-US" dirty="0"/>
          </a:p>
        </p:txBody>
      </p:sp>
      <p:sp>
        <p:nvSpPr>
          <p:cNvPr id="14" name="Cloud 13"/>
          <p:cNvSpPr/>
          <p:nvPr/>
        </p:nvSpPr>
        <p:spPr>
          <a:xfrm>
            <a:off x="7258580" y="1777257"/>
            <a:ext cx="1616765" cy="112643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an 14"/>
          <p:cNvSpPr/>
          <p:nvPr/>
        </p:nvSpPr>
        <p:spPr>
          <a:xfrm rot="5034896">
            <a:off x="5771662" y="2048483"/>
            <a:ext cx="437322" cy="119337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296" y="3604372"/>
            <a:ext cx="5402466" cy="313415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072" y="1264265"/>
            <a:ext cx="2690450" cy="319305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95522" y="1141424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 dirty="0" smtClean="0"/>
              <a:t>1984</a:t>
            </a:r>
            <a:endParaRPr lang="en-US" sz="2000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62" y="4626033"/>
            <a:ext cx="2053815" cy="205381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97761" y="5026331"/>
            <a:ext cx="2497761" cy="1253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68306" y="2438739"/>
            <a:ext cx="3005049" cy="1486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057747" y="1341479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-&gt;1994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3525078" y="5171448"/>
            <a:ext cx="2054087" cy="1567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LAKE</a:t>
            </a:r>
          </a:p>
          <a:p>
            <a:pPr algn="ctr"/>
            <a:r>
              <a:rPr lang="en-US" dirty="0" smtClean="0"/>
              <a:t>TAHOE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14" y="1566019"/>
            <a:ext cx="838911" cy="85891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708955" y="1120387"/>
            <a:ext cx="347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ATOMCLOCK(CPV.VIRIGINA.MARY)</a:t>
            </a:r>
            <a:endParaRPr lang="en-US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043" y="3215318"/>
            <a:ext cx="602705" cy="3993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16" y="3734266"/>
            <a:ext cx="602306" cy="40376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420021" y="3458349"/>
            <a:ext cx="1936498" cy="540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Gustavus</a:t>
            </a:r>
            <a:r>
              <a:rPr lang="en-US" strike="sngStrike" dirty="0"/>
              <a:t> Adolphus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801" y="3503563"/>
            <a:ext cx="449706" cy="44970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894" y="3515119"/>
            <a:ext cx="438150" cy="4381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608" y="4013614"/>
            <a:ext cx="424186" cy="57135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345353" y="4427400"/>
            <a:ext cx="1747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Bank Of America</a:t>
            </a:r>
          </a:p>
          <a:p>
            <a:r>
              <a:rPr lang="en-US" strike="sngStrike" dirty="0" smtClean="0"/>
              <a:t>Steve </a:t>
            </a:r>
            <a:r>
              <a:rPr lang="en-US" strike="sngStrike" dirty="0" err="1" smtClean="0"/>
              <a:t>breedlove</a:t>
            </a:r>
            <a:endParaRPr lang="en-US" strike="sngStrike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523" y="4576956"/>
            <a:ext cx="782123" cy="502793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H="1" flipV="1">
            <a:off x="5439894" y="3254032"/>
            <a:ext cx="550429" cy="19174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4847777" y="3759554"/>
            <a:ext cx="550429" cy="19174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453736" y="4667393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HP</a:t>
            </a:r>
            <a:endParaRPr lang="en-US" strike="sngStrike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3561001" y="4357013"/>
            <a:ext cx="551430" cy="99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251993" y="4926811"/>
            <a:ext cx="1933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himmler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dorf</a:t>
            </a:r>
            <a:r>
              <a:rPr lang="en-US" strike="sngStrike" dirty="0" smtClean="0"/>
              <a:t> baby</a:t>
            </a:r>
            <a:endParaRPr lang="en-US" strike="sngStrike" dirty="0"/>
          </a:p>
        </p:txBody>
      </p:sp>
      <p:sp>
        <p:nvSpPr>
          <p:cNvPr id="42" name="Heart 41"/>
          <p:cNvSpPr/>
          <p:nvPr/>
        </p:nvSpPr>
        <p:spPr>
          <a:xfrm>
            <a:off x="4392014" y="4561502"/>
            <a:ext cx="1802295" cy="73800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LACE</a:t>
            </a:r>
            <a:endParaRPr lang="en-US" sz="1600" dirty="0"/>
          </a:p>
        </p:txBody>
      </p:sp>
      <p:cxnSp>
        <p:nvCxnSpPr>
          <p:cNvPr id="43" name="Straight Connector 42"/>
          <p:cNvCxnSpPr/>
          <p:nvPr/>
        </p:nvCxnSpPr>
        <p:spPr>
          <a:xfrm flipH="1" flipV="1">
            <a:off x="5525921" y="3326465"/>
            <a:ext cx="550429" cy="19174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420021" y="5296143"/>
            <a:ext cx="2458023" cy="15618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845794" y="2903692"/>
            <a:ext cx="5498067" cy="3834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594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 flipH="1">
            <a:off x="10706100" y="905147"/>
            <a:ext cx="180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FIRST</a:t>
            </a:r>
            <a:endParaRPr lang="en-US" sz="4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39800" y="1242807"/>
            <a:ext cx="501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SQ.nonPoliceSanQuestoinLgoia.TV.nonPiceCfgLogial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095" y="2534410"/>
            <a:ext cx="700692" cy="3937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711095" y="2204210"/>
            <a:ext cx="923836" cy="1371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257300" y="161213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HOMCIDI:IS-A-BELL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867" y="1651307"/>
            <a:ext cx="290995" cy="290995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H="1" flipV="1">
            <a:off x="2921000" y="1651307"/>
            <a:ext cx="723900" cy="2909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913853" y="1805281"/>
            <a:ext cx="2279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Teacher(crumbs): son of teacher</a:t>
            </a:r>
          </a:p>
          <a:p>
            <a:r>
              <a:rPr lang="en-US" sz="800" strike="sngStrike" dirty="0" err="1" smtClean="0"/>
              <a:t>Crums</a:t>
            </a:r>
            <a:r>
              <a:rPr lang="en-US" sz="800" strike="sngStrike" dirty="0" smtClean="0"/>
              <a:t>: no thank you I was married already: tattoo</a:t>
            </a:r>
          </a:p>
          <a:p>
            <a:r>
              <a:rPr lang="en-US" sz="800" b="1" dirty="0" smtClean="0"/>
              <a:t>IPX</a:t>
            </a:r>
          </a:p>
          <a:p>
            <a:r>
              <a:rPr lang="en-US" sz="800" strike="sngStrike" dirty="0" smtClean="0"/>
              <a:t>Mrs. Langley(!teacher)   DOCS</a:t>
            </a:r>
            <a:endParaRPr lang="en-US" sz="800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900" y="2600455"/>
            <a:ext cx="386571" cy="289555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3644900" y="2390056"/>
            <a:ext cx="502898" cy="8682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489025" y="3081422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Parent.burrriot</a:t>
            </a:r>
            <a:endParaRPr lang="en-US" sz="800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2620700" y="2819812"/>
            <a:ext cx="4194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VIRGINA.MAINSTREET(HOMCIDE:LUX:VHS)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081" y="2559813"/>
            <a:ext cx="331106" cy="185419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1628756" y="2219170"/>
            <a:ext cx="502898" cy="8682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403713" y="3174988"/>
            <a:ext cx="5476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GOD.MORELS.VIRGINA.MAINSTREET(HOMCIDE:LUX:VHS)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286852" y="4936641"/>
            <a:ext cx="99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 w/o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2429543" y="4947249"/>
            <a:ext cx="36537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LABOR CODE: 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Vacation 30 Y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DDR 15 Year Car Orders</a:t>
            </a:r>
          </a:p>
          <a:p>
            <a:r>
              <a:rPr lang="en-US" dirty="0"/>
              <a:t>	</a:t>
            </a:r>
            <a:r>
              <a:rPr lang="en-US" dirty="0" smtClean="0"/>
              <a:t>(DL) Drivers License CA 16Y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474584" y="4681687"/>
            <a:ext cx="390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CODE( CEO, DISNEYLAND( </a:t>
            </a:r>
            <a:r>
              <a:rPr lang="en-US" strike="sngStrike" dirty="0" smtClean="0"/>
              <a:t>Ludwig)</a:t>
            </a:r>
            <a:endParaRPr lang="en-US" strike="sngStrike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601052" y="5051019"/>
            <a:ext cx="6622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66700" y="1226443"/>
            <a:ext cx="6956496" cy="24763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136" y="3951488"/>
            <a:ext cx="438990" cy="328819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3527554" y="3649400"/>
            <a:ext cx="502898" cy="8682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46220" y="3835949"/>
            <a:ext cx="6956496" cy="60404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19" y="2236423"/>
            <a:ext cx="521916" cy="292273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814634" y="1981471"/>
            <a:ext cx="502898" cy="8682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03713" y="1940513"/>
            <a:ext cx="20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ATOMBOMB(HAHN)</a:t>
            </a:r>
            <a:endParaRPr lang="en-US" dirty="0"/>
          </a:p>
        </p:txBody>
      </p:sp>
      <p:cxnSp>
        <p:nvCxnSpPr>
          <p:cNvPr id="77" name="Straight Arrow Connector 76"/>
          <p:cNvCxnSpPr/>
          <p:nvPr/>
        </p:nvCxnSpPr>
        <p:spPr>
          <a:xfrm flipV="1">
            <a:off x="1628756" y="2890010"/>
            <a:ext cx="126325" cy="36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938064" y="1879847"/>
            <a:ext cx="41596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AUSCHWITZ</a:t>
            </a:r>
            <a:r>
              <a:rPr lang="en-US" b="1" dirty="0" smtClean="0"/>
              <a:t>:VP GERMANY</a:t>
            </a:r>
          </a:p>
          <a:p>
            <a:r>
              <a:rPr lang="en-US" dirty="0" smtClean="0"/>
              <a:t>NAME CHANGE(CPVA)</a:t>
            </a:r>
          </a:p>
          <a:p>
            <a:r>
              <a:rPr lang="en-US" dirty="0" smtClean="0"/>
              <a:t>OLI: Ronny/Ronny/</a:t>
            </a:r>
            <a:r>
              <a:rPr lang="en-US" dirty="0" err="1" smtClean="0"/>
              <a:t>Ternes</a:t>
            </a:r>
            <a:endParaRPr lang="en-US" dirty="0"/>
          </a:p>
          <a:p>
            <a:r>
              <a:rPr lang="en-US" dirty="0" err="1" smtClean="0"/>
              <a:t>Trainstation</a:t>
            </a:r>
            <a:r>
              <a:rPr lang="en-US" dirty="0" smtClean="0"/>
              <a:t> </a:t>
            </a:r>
            <a:r>
              <a:rPr lang="en-US" dirty="0" err="1" smtClean="0"/>
              <a:t>Leopoldshafen</a:t>
            </a:r>
            <a:r>
              <a:rPr lang="en-US" dirty="0" smtClean="0"/>
              <a:t> </a:t>
            </a:r>
          </a:p>
          <a:p>
            <a:r>
              <a:rPr lang="en-US" dirty="0" smtClean="0"/>
              <a:t>SQ.CDRC(Jim, </a:t>
            </a:r>
            <a:r>
              <a:rPr lang="en-US" dirty="0" err="1" smtClean="0"/>
              <a:t>stoffel</a:t>
            </a:r>
            <a:r>
              <a:rPr lang="en-US" dirty="0" smtClean="0"/>
              <a:t>; </a:t>
            </a:r>
            <a:r>
              <a:rPr lang="en-US" dirty="0" err="1" smtClean="0"/>
              <a:t>seleski</a:t>
            </a:r>
            <a:r>
              <a:rPr lang="en-US" dirty="0" smtClean="0"/>
              <a:t>, van </a:t>
            </a:r>
            <a:r>
              <a:rPr lang="en-US" dirty="0" err="1" smtClean="0"/>
              <a:t>cannibis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HOMCIDIE:IS-A-BELL:jrs</a:t>
            </a:r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996" y="4072087"/>
            <a:ext cx="2167467" cy="12192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064" y="5558101"/>
            <a:ext cx="2109329" cy="1186498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10308508" y="4072087"/>
            <a:ext cx="1705692" cy="267251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10464800" y="4072087"/>
            <a:ext cx="297463" cy="267251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10187402" y="3822688"/>
            <a:ext cx="1471198" cy="29219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8857344" y="2600455"/>
            <a:ext cx="358166" cy="3774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7634117" y="3258310"/>
            <a:ext cx="1989407" cy="1423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502400" y="4681687"/>
            <a:ext cx="147829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Gov.Schw</a:t>
            </a:r>
            <a:endParaRPr lang="en-US" dirty="0"/>
          </a:p>
          <a:p>
            <a:r>
              <a:rPr lang="en-US" dirty="0" smtClean="0"/>
              <a:t>(</a:t>
            </a:r>
            <a:r>
              <a:rPr lang="en-US" dirty="0" err="1" smtClean="0"/>
              <a:t>daniel</a:t>
            </a:r>
            <a:r>
              <a:rPr lang="en-US" dirty="0" smtClean="0"/>
              <a:t>)</a:t>
            </a:r>
          </a:p>
          <a:p>
            <a:r>
              <a:rPr lang="en-US" dirty="0" smtClean="0"/>
              <a:t>ATOMICLOCK</a:t>
            </a:r>
          </a:p>
          <a:p>
            <a:r>
              <a:rPr lang="en-US" sz="800" dirty="0" smtClean="0"/>
              <a:t>(HOMICDIE:BILL(</a:t>
            </a:r>
            <a:r>
              <a:rPr lang="en-US" sz="800" dirty="0" err="1" smtClean="0"/>
              <a:t>idahoe,bosie</a:t>
            </a:r>
            <a:r>
              <a:rPr lang="en-US" sz="800" dirty="0" smtClean="0"/>
              <a:t>))</a:t>
            </a:r>
            <a:endParaRPr lang="en-US" sz="800" dirty="0"/>
          </a:p>
        </p:txBody>
      </p:sp>
      <p:sp>
        <p:nvSpPr>
          <p:cNvPr id="90" name="TextBox 89"/>
          <p:cNvSpPr txBox="1"/>
          <p:nvPr/>
        </p:nvSpPr>
        <p:spPr>
          <a:xfrm>
            <a:off x="390350" y="5870579"/>
            <a:ext cx="2356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Sirens</a:t>
            </a:r>
          </a:p>
          <a:p>
            <a:r>
              <a:rPr lang="en-US" b="1" dirty="0" smtClean="0"/>
              <a:t>POLCI SIERNES 8:44pm</a:t>
            </a:r>
            <a:endParaRPr lang="en-US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10230557" y="3425075"/>
            <a:ext cx="1477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ROTH(SHILD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IPX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Fiivoli</a:t>
            </a:r>
            <a:r>
              <a:rPr lang="en-US" sz="800" strike="sngStrike" dirty="0" smtClean="0"/>
              <a:t> Flowerbed/food</a:t>
            </a:r>
            <a:endParaRPr lang="en-US" sz="800" strike="sngStrike" dirty="0"/>
          </a:p>
        </p:txBody>
      </p:sp>
      <p:sp>
        <p:nvSpPr>
          <p:cNvPr id="92" name="TextBox 91"/>
          <p:cNvSpPr txBox="1"/>
          <p:nvPr/>
        </p:nvSpPr>
        <p:spPr>
          <a:xfrm>
            <a:off x="10708102" y="3685543"/>
            <a:ext cx="12025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WW2: </a:t>
            </a:r>
            <a:r>
              <a:rPr lang="en-US" sz="800" strike="sngStrike" dirty="0" smtClean="0"/>
              <a:t>War food </a:t>
            </a:r>
            <a:r>
              <a:rPr lang="en-US" sz="800" strike="sngStrike" dirty="0" err="1" smtClean="0"/>
              <a:t>pattoes</a:t>
            </a:r>
            <a:endParaRPr lang="en-US" sz="800" strike="sngStrike" dirty="0"/>
          </a:p>
        </p:txBody>
      </p:sp>
      <p:cxnSp>
        <p:nvCxnSpPr>
          <p:cNvPr id="94" name="Straight Connector 93"/>
          <p:cNvCxnSpPr/>
          <p:nvPr/>
        </p:nvCxnSpPr>
        <p:spPr>
          <a:xfrm>
            <a:off x="7674405" y="2200266"/>
            <a:ext cx="433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548" y="1598955"/>
            <a:ext cx="584631" cy="571500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>
            <a:off x="10230557" y="1427473"/>
            <a:ext cx="1377243" cy="8823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8225604" y="3735828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 Leopold(</a:t>
            </a:r>
            <a:r>
              <a:rPr lang="en-US" sz="800" strike="sngStrike" dirty="0" err="1" smtClean="0"/>
              <a:t>maruice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01" name="Straight Arrow Connector 100"/>
          <p:cNvCxnSpPr>
            <a:stCxn id="96" idx="2"/>
          </p:cNvCxnSpPr>
          <p:nvPr/>
        </p:nvCxnSpPr>
        <p:spPr>
          <a:xfrm flipH="1">
            <a:off x="8668837" y="2170455"/>
            <a:ext cx="2300027" cy="1622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8741076" y="3969998"/>
            <a:ext cx="1038740" cy="261080"/>
          </a:xfrm>
          <a:prstGeom prst="straightConnector1">
            <a:avLst/>
          </a:prstGeom>
          <a:ln>
            <a:solidFill>
              <a:schemeClr val="tx2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 flipV="1">
            <a:off x="9708955" y="6193744"/>
            <a:ext cx="1452399" cy="323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252" y="2513622"/>
            <a:ext cx="272092" cy="272092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>
            <a:off x="8585252" y="2390056"/>
            <a:ext cx="406348" cy="4999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583" y="2528696"/>
            <a:ext cx="272092" cy="272092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>
            <a:off x="10058452" y="2402545"/>
            <a:ext cx="406348" cy="4999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454900" y="1259090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HOMCIDE:IS-A-BELL</a:t>
            </a:r>
            <a:endParaRPr lang="en-US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857" y="1352713"/>
            <a:ext cx="290995" cy="290995"/>
          </a:xfrm>
          <a:prstGeom prst="rect">
            <a:avLst/>
          </a:prstGeom>
        </p:spPr>
      </p:pic>
      <p:cxnSp>
        <p:nvCxnSpPr>
          <p:cNvPr id="114" name="Straight Connector 113"/>
          <p:cNvCxnSpPr/>
          <p:nvPr/>
        </p:nvCxnSpPr>
        <p:spPr>
          <a:xfrm>
            <a:off x="9357880" y="1285367"/>
            <a:ext cx="406348" cy="4999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522454" y="6534834"/>
            <a:ext cx="10446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Other: LABOR CODE: </a:t>
            </a:r>
            <a:r>
              <a:rPr lang="en-US" b="1" strike="sngStrike" dirty="0" smtClean="0"/>
              <a:t>AUSCHWITZ</a:t>
            </a:r>
            <a:r>
              <a:rPr lang="en-US" b="1" dirty="0" smtClean="0"/>
              <a:t>:VP GERMANY </a:t>
            </a:r>
            <a:r>
              <a:rPr lang="en-US" sz="800" b="1" strike="sngStrike" dirty="0" smtClean="0"/>
              <a:t>doing this person jobs backwards or forwards</a:t>
            </a:r>
          </a:p>
          <a:p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89546" y="1184409"/>
            <a:ext cx="7315386" cy="340842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3226140" y="3900987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02" y="3932198"/>
            <a:ext cx="442075" cy="442075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799854" y="3944192"/>
            <a:ext cx="24926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Again, doulas exit</a:t>
            </a:r>
          </a:p>
          <a:p>
            <a:r>
              <a:rPr lang="en-US" dirty="0" err="1" smtClean="0"/>
              <a:t>nonPoliceCfg.SQ.CPVA</a:t>
            </a:r>
            <a:endParaRPr lang="en-US" dirty="0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8991600" y="2402545"/>
            <a:ext cx="717355" cy="383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101897" y="2070417"/>
            <a:ext cx="15327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Goebels</a:t>
            </a:r>
            <a:r>
              <a:rPr lang="en-US" sz="800" strike="sngStrike" dirty="0" smtClean="0"/>
              <a:t> 1&amp;1 </a:t>
            </a:r>
            <a:r>
              <a:rPr lang="en-US" sz="800" strike="sngStrike" dirty="0" err="1" smtClean="0"/>
              <a:t>andreas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roshshiled</a:t>
            </a:r>
            <a:endParaRPr lang="en-US" sz="800" strike="sngStrike" dirty="0"/>
          </a:p>
        </p:txBody>
      </p:sp>
      <p:sp>
        <p:nvSpPr>
          <p:cNvPr id="124" name="TextBox 123"/>
          <p:cNvSpPr txBox="1"/>
          <p:nvPr/>
        </p:nvSpPr>
        <p:spPr>
          <a:xfrm>
            <a:off x="10490181" y="2145376"/>
            <a:ext cx="10118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Tv2.freman.goebels</a:t>
            </a:r>
            <a:endParaRPr lang="en-US" sz="800" strike="sngStrike" dirty="0"/>
          </a:p>
        </p:txBody>
      </p:sp>
      <p:sp>
        <p:nvSpPr>
          <p:cNvPr id="125" name="TextBox 124"/>
          <p:cNvSpPr txBox="1"/>
          <p:nvPr/>
        </p:nvSpPr>
        <p:spPr>
          <a:xfrm>
            <a:off x="10187402" y="4936641"/>
            <a:ext cx="216283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MILITARY</a:t>
            </a:r>
            <a:r>
              <a:rPr lang="en-US" strike="sngStrike" dirty="0" err="1" smtClean="0"/>
              <a:t>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ss</a:t>
            </a:r>
            <a:r>
              <a:rPr lang="en-US" sz="800" strike="sngStrike" dirty="0" smtClean="0"/>
              <a:t>)</a:t>
            </a:r>
          </a:p>
          <a:p>
            <a:r>
              <a:rPr lang="en-US" strike="sngStrike" dirty="0" smtClean="0"/>
              <a:t>1:30am-6am no train</a:t>
            </a:r>
          </a:p>
          <a:p>
            <a:r>
              <a:rPr lang="en-US" strike="sngStrike" dirty="0" smtClean="0"/>
              <a:t>Walking</a:t>
            </a:r>
          </a:p>
          <a:p>
            <a:r>
              <a:rPr lang="en-US" strike="sngStrike" dirty="0" err="1" smtClean="0"/>
              <a:t>Auschwitz.!train</a:t>
            </a:r>
            <a:endParaRPr lang="en-US" strike="sngStrike" dirty="0" smtClean="0"/>
          </a:p>
          <a:p>
            <a:r>
              <a:rPr lang="en-US" sz="1000" strike="sngStrike" dirty="0" err="1" smtClean="0"/>
              <a:t>Goebels,andreas</a:t>
            </a:r>
            <a:r>
              <a:rPr lang="en-US" sz="1000" strike="sngStrike" dirty="0"/>
              <a:t> </a:t>
            </a:r>
            <a:r>
              <a:rPr lang="en-US" sz="1000" strike="sngStrike" dirty="0" smtClean="0"/>
              <a:t>to </a:t>
            </a:r>
            <a:r>
              <a:rPr lang="en-US" sz="1000" strike="sngStrike" dirty="0" err="1" smtClean="0"/>
              <a:t>fivoli</a:t>
            </a:r>
            <a:endParaRPr lang="en-US" sz="1000" strike="sngStrike" dirty="0"/>
          </a:p>
        </p:txBody>
      </p:sp>
      <p:sp>
        <p:nvSpPr>
          <p:cNvPr id="126" name="TextBox 125"/>
          <p:cNvSpPr txBox="1"/>
          <p:nvPr/>
        </p:nvSpPr>
        <p:spPr>
          <a:xfrm>
            <a:off x="5241230" y="6188025"/>
            <a:ext cx="2490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VIRGINAI.HOCMI:JSUESE</a:t>
            </a:r>
            <a:endParaRPr lang="en-US" dirty="0"/>
          </a:p>
        </p:txBody>
      </p:sp>
      <p:cxnSp>
        <p:nvCxnSpPr>
          <p:cNvPr id="128" name="Straight Arrow Connector 127"/>
          <p:cNvCxnSpPr>
            <a:stCxn id="130" idx="0"/>
          </p:cNvCxnSpPr>
          <p:nvPr/>
        </p:nvCxnSpPr>
        <p:spPr>
          <a:xfrm flipV="1">
            <a:off x="6839011" y="5923528"/>
            <a:ext cx="2262887" cy="233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293829" y="6157247"/>
            <a:ext cx="10903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Sex on hood </a:t>
            </a:r>
            <a:r>
              <a:rPr lang="en-US" sz="800" strike="sngStrike" dirty="0" err="1" smtClean="0"/>
              <a:t>hood</a:t>
            </a:r>
            <a:r>
              <a:rPr lang="en-US" sz="800" strike="sngStrike" dirty="0" smtClean="0"/>
              <a:t> car</a:t>
            </a:r>
            <a:endParaRPr lang="en-US" sz="800" strike="sngStrike" dirty="0"/>
          </a:p>
        </p:txBody>
      </p:sp>
      <p:sp>
        <p:nvSpPr>
          <p:cNvPr id="132" name="TextBox 131"/>
          <p:cNvSpPr txBox="1"/>
          <p:nvPr/>
        </p:nvSpPr>
        <p:spPr>
          <a:xfrm>
            <a:off x="5342408" y="6354350"/>
            <a:ext cx="2613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 ATOMICL</a:t>
            </a:r>
            <a:r>
              <a:rPr lang="en-US" strike="sngStrike" dirty="0" smtClean="0"/>
              <a:t>(garage)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607682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1033670" y="1417983"/>
            <a:ext cx="25218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EVIDENCE</a:t>
            </a:r>
            <a:endParaRPr lang="en-US" sz="44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662" y="2054087"/>
            <a:ext cx="1058568" cy="1052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85" y="2054087"/>
            <a:ext cx="1687554" cy="102621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447085" y="2998255"/>
            <a:ext cx="1933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himmler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dorf</a:t>
            </a:r>
            <a:r>
              <a:rPr lang="en-US" strike="sngStrike" dirty="0" smtClean="0"/>
              <a:t> baby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50" y="2025134"/>
            <a:ext cx="977863" cy="95660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555514" y="2187424"/>
            <a:ext cx="5031895" cy="648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FBI:KIDNAPPING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476837" y="3258243"/>
            <a:ext cx="3808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Roth.Ibm.dmeirl.bofa</a:t>
            </a:r>
            <a:r>
              <a:rPr lang="en-US" strike="sngStrike" dirty="0" smtClean="0"/>
              <a:t> .Steve </a:t>
            </a:r>
            <a:r>
              <a:rPr lang="en-US" strike="sngStrike" dirty="0" err="1" smtClean="0"/>
              <a:t>breedlove</a:t>
            </a:r>
            <a:endParaRPr lang="en-US" strike="sngStrike" dirty="0"/>
          </a:p>
        </p:txBody>
      </p:sp>
      <p:sp>
        <p:nvSpPr>
          <p:cNvPr id="17" name="Heart 16"/>
          <p:cNvSpPr/>
          <p:nvPr/>
        </p:nvSpPr>
        <p:spPr>
          <a:xfrm>
            <a:off x="5476837" y="2567194"/>
            <a:ext cx="3808478" cy="212407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/>
              <a:t>LACE</a:t>
            </a:r>
            <a:endParaRPr lang="en-US" sz="6600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027583" y="4916557"/>
            <a:ext cx="8454887" cy="198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531" y="5254369"/>
            <a:ext cx="338261" cy="51165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3803374" y="5130352"/>
            <a:ext cx="767374" cy="6356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293704" y="5241932"/>
            <a:ext cx="599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 HOMIC:CHANEK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elke</a:t>
            </a:r>
            <a:r>
              <a:rPr lang="en-US" strike="sngStrike" dirty="0" smtClean="0"/>
              <a:t>): Hold </a:t>
            </a:r>
            <a:r>
              <a:rPr lang="en-US" strike="sngStrike" dirty="0" err="1" smtClean="0"/>
              <a:t>dir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ein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runter</a:t>
            </a:r>
            <a:r>
              <a:rPr lang="en-US" strike="sngStrike" dirty="0"/>
              <a:t>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trnals</a:t>
            </a:r>
            <a:r>
              <a:rPr lang="en-US" strike="sngStrike" dirty="0" smtClean="0"/>
              <a:t>) jackoff</a:t>
            </a:r>
          </a:p>
          <a:p>
            <a:r>
              <a:rPr lang="en-US" dirty="0"/>
              <a:t>	</a:t>
            </a:r>
            <a:r>
              <a:rPr lang="en-US" sz="800" strike="sngStrike" dirty="0" smtClean="0"/>
              <a:t>person sitting at table </a:t>
            </a:r>
            <a:r>
              <a:rPr lang="en-US" sz="800" strike="sngStrike" dirty="0" err="1" smtClean="0"/>
              <a:t>breakfate</a:t>
            </a:r>
            <a:r>
              <a:rPr lang="en-US" sz="800" strike="sngStrike" dirty="0" smtClean="0"/>
              <a:t> with </a:t>
            </a:r>
            <a:r>
              <a:rPr lang="en-US" sz="800" strike="sngStrike" dirty="0" err="1" smtClean="0"/>
              <a:t>histeyr</a:t>
            </a:r>
            <a:r>
              <a:rPr lang="en-US" sz="800" strike="sngStrike" dirty="0" smtClean="0"/>
              <a:t> book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2358887" y="6096000"/>
            <a:ext cx="781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01. HOMIC:SUNSTROK( AOTMBOMBL(</a:t>
            </a:r>
            <a:r>
              <a:rPr lang="en-US" dirty="0" err="1" smtClean="0"/>
              <a:t>VIRIGNIA.MARY,</a:t>
            </a:r>
            <a:r>
              <a:rPr lang="en-US" strike="sngStrike" dirty="0" err="1" smtClean="0"/>
              <a:t>foreahad</a:t>
            </a:r>
            <a:r>
              <a:rPr lang="en-US" strike="sngStrike" dirty="0" smtClean="0"/>
              <a:t> scare</a:t>
            </a:r>
            <a:r>
              <a:rPr lang="en-US" dirty="0" smtClean="0"/>
              <a:t>, </a:t>
            </a:r>
            <a:r>
              <a:rPr lang="en-US" dirty="0" err="1" smtClean="0"/>
              <a:t>otth-hahn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222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91" y="1444901"/>
            <a:ext cx="4641850" cy="3676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18" y="1444901"/>
            <a:ext cx="3644077" cy="36440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91" y="5287617"/>
            <a:ext cx="743390" cy="111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750" y="5316980"/>
            <a:ext cx="1786145" cy="109916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881350" y="1405868"/>
            <a:ext cx="3087756" cy="16167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673" y="5316980"/>
            <a:ext cx="1957113" cy="93339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4558748" y="5088978"/>
            <a:ext cx="1590261" cy="1315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20204" y="2407576"/>
            <a:ext cx="3937263" cy="228413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6970778" y="1552781"/>
            <a:ext cx="3087756" cy="16167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652598" y="1123488"/>
            <a:ext cx="649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HOMICIDE:LUX:WIESLOCH(TRANLS)LAWN HOLE; PHYCIATRIC WARD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689113" y="5121551"/>
            <a:ext cx="4210720" cy="1294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5316980"/>
            <a:ext cx="1692836" cy="125296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055645" y="5279252"/>
            <a:ext cx="31270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JPX 41.heide see HAMILITN son</a:t>
            </a:r>
            <a:endParaRPr lang="en-US" b="1" dirty="0" smtClean="0"/>
          </a:p>
          <a:p>
            <a:r>
              <a:rPr lang="en-US" b="1" dirty="0"/>
              <a:t>	</a:t>
            </a:r>
            <a:r>
              <a:rPr lang="en-US" b="1" dirty="0" smtClean="0"/>
              <a:t> </a:t>
            </a:r>
            <a:r>
              <a:rPr lang="en-US" sz="800" b="1" strike="sngStrike" dirty="0" err="1" smtClean="0"/>
              <a:t>schneller</a:t>
            </a:r>
            <a:r>
              <a:rPr lang="en-US" sz="800" b="1" strike="sngStrike" dirty="0" smtClean="0"/>
              <a:t> propeller</a:t>
            </a:r>
          </a:p>
          <a:p>
            <a:r>
              <a:rPr lang="en-US" sz="3600" strike="sngStrike" dirty="0" smtClean="0"/>
              <a:t>IPX</a:t>
            </a:r>
            <a:endParaRPr lang="en-US" sz="36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8378016" y="5032279"/>
            <a:ext cx="1663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VIRGINIA.MARY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234977" y="4964273"/>
            <a:ext cx="1925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</a:t>
            </a:r>
            <a:r>
              <a:rPr lang="en-US" dirty="0" smtClean="0"/>
              <a:t>2.VIRGINIA.MARY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671930" y="5279252"/>
            <a:ext cx="2383715" cy="12906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412" y="5964690"/>
            <a:ext cx="1346536" cy="756509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8827742" y="5783676"/>
            <a:ext cx="1679919" cy="10236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96567" y="5866563"/>
            <a:ext cx="1672981" cy="89345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366163" y="5048075"/>
            <a:ext cx="359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41.CPVA.LABOR CODE.ATOMCLOICK.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5227" y="3573645"/>
            <a:ext cx="1197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v2.FBI:KIDNAPPING</a:t>
            </a:r>
          </a:p>
          <a:p>
            <a:r>
              <a:rPr lang="en-US" sz="800" strike="sngStrike" dirty="0" smtClean="0"/>
              <a:t>American </a:t>
            </a:r>
            <a:r>
              <a:rPr lang="en-US" sz="800" strike="sngStrike" dirty="0" err="1" smtClean="0"/>
              <a:t>Alkaida</a:t>
            </a:r>
            <a:endParaRPr lang="en-US" sz="800" strike="sngStrike" dirty="0" smtClean="0"/>
          </a:p>
          <a:p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8827742" y="5401611"/>
            <a:ext cx="929725" cy="124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0813774" y="4924473"/>
            <a:ext cx="212035" cy="749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72537" y="6412717"/>
            <a:ext cx="716479" cy="56062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34713" y="6575353"/>
            <a:ext cx="462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HOMCIDE:SUNSTROK</a:t>
            </a:r>
            <a:r>
              <a:rPr lang="en-US" strike="sngStrike" dirty="0" smtClean="0">
                <a:sym typeface="Wingdings" panose="05000000000000000000" pitchFamily="2" charset="2"/>
              </a:rPr>
              <a:t>(</a:t>
            </a:r>
            <a:r>
              <a:rPr lang="en-US" strike="sngStrike" dirty="0" err="1" smtClean="0">
                <a:sym typeface="Wingdings" panose="05000000000000000000" pitchFamily="2" charset="2"/>
              </a:rPr>
              <a:t>disneland</a:t>
            </a:r>
            <a:r>
              <a:rPr lang="en-US" strike="sngStrike" dirty="0" smtClean="0">
                <a:sym typeface="Wingdings" panose="05000000000000000000" pitchFamily="2" charset="2"/>
              </a:rPr>
              <a:t>) </a:t>
            </a:r>
            <a:r>
              <a:rPr lang="en-US" strike="sngStrike" dirty="0" err="1" smtClean="0">
                <a:sym typeface="Wingdings" panose="05000000000000000000" pitchFamily="2" charset="2"/>
              </a:rPr>
              <a:t>ddr</a:t>
            </a:r>
            <a:r>
              <a:rPr lang="en-US" strike="sngStrike" dirty="0" smtClean="0">
                <a:sym typeface="Wingdings" panose="05000000000000000000" pitchFamily="2" charset="2"/>
              </a:rPr>
              <a:t>(</a:t>
            </a:r>
            <a:r>
              <a:rPr lang="en-US" strike="sngStrike" dirty="0" err="1" smtClean="0">
                <a:sym typeface="Wingdings" panose="05000000000000000000" pitchFamily="2" charset="2"/>
              </a:rPr>
              <a:t>sr,ircardo</a:t>
            </a:r>
            <a:r>
              <a:rPr lang="en-US" strike="sngStrike" dirty="0" smtClean="0">
                <a:sym typeface="Wingdings" panose="05000000000000000000" pitchFamily="2" charset="2"/>
              </a:rPr>
              <a:t>)</a:t>
            </a:r>
            <a:endParaRPr lang="en-US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529" y="6128593"/>
            <a:ext cx="1027386" cy="8763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233" y="6076014"/>
            <a:ext cx="876300" cy="8763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400" y="1189284"/>
            <a:ext cx="912543" cy="1218292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11023514" y="1164280"/>
            <a:ext cx="24600" cy="5696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616078" y="6198544"/>
            <a:ext cx="2483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Ddr</a:t>
            </a:r>
            <a:r>
              <a:rPr lang="en-US" strike="sngStrike" dirty="0"/>
              <a:t>(</a:t>
            </a:r>
            <a:r>
              <a:rPr lang="en-US" strike="sngStrike" dirty="0" err="1"/>
              <a:t>gorbachev</a:t>
            </a:r>
            <a:r>
              <a:rPr lang="en-US" strike="sngStrike" dirty="0"/>
              <a:t>(</a:t>
            </a:r>
            <a:r>
              <a:rPr lang="en-US" strike="sngStrike" dirty="0" err="1"/>
              <a:t>sr</a:t>
            </a:r>
            <a:r>
              <a:rPr lang="en-US" strike="sngStrike" dirty="0"/>
              <a:t> </a:t>
            </a:r>
            <a:r>
              <a:rPr lang="en-US" strike="sngStrike" dirty="0" err="1"/>
              <a:t>ricard</a:t>
            </a:r>
            <a:r>
              <a:rPr lang="en-US" strike="sngStrike" dirty="0"/>
              <a:t>)</a:t>
            </a:r>
            <a:endParaRPr lang="en-US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450" y="6364985"/>
            <a:ext cx="607628" cy="60762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939" y="1064354"/>
            <a:ext cx="8343526" cy="562145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5353878" y="2676939"/>
            <a:ext cx="503758" cy="606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616078" y="3022634"/>
            <a:ext cx="114372" cy="244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6419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030" y="2260761"/>
            <a:ext cx="3922642" cy="220648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611901" y="2266935"/>
            <a:ext cx="4107761" cy="20380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551" y="3535505"/>
            <a:ext cx="1195510" cy="85365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6588551" y="3410468"/>
            <a:ext cx="1057953" cy="15193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051" y="2134674"/>
            <a:ext cx="4025871" cy="22544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70610" y="1565085"/>
            <a:ext cx="4605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HOMCIE:LUX:!COINTOWN</a:t>
            </a:r>
            <a:endParaRPr lang="en-US" sz="3200" b="1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6347791" y="2042819"/>
            <a:ext cx="5844209" cy="24555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44417" y="1818161"/>
            <a:ext cx="3328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CIVIL CODE:</a:t>
            </a:r>
            <a:r>
              <a:rPr lang="en-US" sz="900" strike="sngStrike" dirty="0" smtClean="0"/>
              <a:t> how </a:t>
            </a:r>
            <a:r>
              <a:rPr lang="en-US" sz="900" strike="sngStrike" dirty="0" err="1" smtClean="0"/>
              <a:t>pieop</a:t>
            </a:r>
            <a:r>
              <a:rPr lang="en-US" sz="900" strike="sngStrike" dirty="0" smtClean="0"/>
              <a:t> live </a:t>
            </a:r>
            <a:r>
              <a:rPr lang="en-US" sz="900" strike="sngStrike" dirty="0" err="1" smtClean="0"/>
              <a:t>aroun</a:t>
            </a:r>
            <a:r>
              <a:rPr lang="en-US" sz="900" strike="sngStrike" dirty="0" smtClean="0"/>
              <a:t> here, money </a:t>
            </a:r>
            <a:r>
              <a:rPr lang="en-US" sz="900" strike="sngStrike" dirty="0" err="1" smtClean="0"/>
              <a:t>concenrs</a:t>
            </a:r>
            <a:r>
              <a:rPr lang="en-US" sz="900" strike="sngStrike" dirty="0" smtClean="0"/>
              <a:t>. All </a:t>
            </a:r>
            <a:r>
              <a:rPr lang="en-US" sz="900" dirty="0" smtClean="0"/>
              <a:t>!white</a:t>
            </a:r>
            <a:endParaRPr lang="en-US" sz="9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131" y="4590259"/>
            <a:ext cx="456220" cy="45622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9269895" y="4498404"/>
            <a:ext cx="1702905" cy="7627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74" y="5592417"/>
            <a:ext cx="1715424" cy="113789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83939" y="204281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483939" y="554071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519574" y="5470639"/>
            <a:ext cx="2383730" cy="12596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748" y="5592417"/>
            <a:ext cx="1712197" cy="1137898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4234998" y="5452560"/>
            <a:ext cx="2663687" cy="1189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232814" y="1073115"/>
            <a:ext cx="4581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AVABILTY.</a:t>
            </a:r>
            <a:r>
              <a:rPr lang="en-US" dirty="0" err="1" smtClean="0"/>
              <a:t>nonPoliceDataLogail.nonPoliceLayout</a:t>
            </a:r>
            <a:endParaRPr lang="en-US" dirty="0" smtClean="0"/>
          </a:p>
          <a:p>
            <a:r>
              <a:rPr lang="en-US" dirty="0" err="1" smtClean="0"/>
              <a:t>KING.</a:t>
            </a:r>
            <a:r>
              <a:rPr lang="en-US" strike="sngStrike" dirty="0" err="1" smtClean="0"/>
              <a:t>Couter.The</a:t>
            </a:r>
            <a:r>
              <a:rPr lang="en-US" strike="sngStrike" dirty="0" smtClean="0"/>
              <a:t> Hun</a:t>
            </a:r>
            <a:endParaRPr lang="en-US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574" y="1452291"/>
            <a:ext cx="886235" cy="295942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2073782" y="1518877"/>
            <a:ext cx="1759457" cy="164474"/>
          </a:xfrm>
          <a:prstGeom prst="line">
            <a:avLst/>
          </a:prstGeom>
          <a:ln w="76200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009854" y="4545332"/>
            <a:ext cx="480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</a:t>
            </a:r>
            <a:r>
              <a:rPr lang="en-US" strike="sngStrike" dirty="0" err="1" smtClean="0"/>
              <a:t>touch.flights.clarita.texas.consultaint.blond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3009854" y="4942863"/>
            <a:ext cx="434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0.1[] </a:t>
            </a:r>
            <a:r>
              <a:rPr lang="en-US" strike="sngStrike" dirty="0" smtClean="0"/>
              <a:t>“</a:t>
            </a:r>
            <a:r>
              <a:rPr lang="en-US" strike="sngStrike" dirty="0" err="1" smtClean="0"/>
              <a:t>scneller</a:t>
            </a:r>
            <a:r>
              <a:rPr lang="en-US" strike="sngStrike" dirty="0" smtClean="0"/>
              <a:t> proper” (</a:t>
            </a:r>
            <a:r>
              <a:rPr lang="en-US" strike="sngStrike" dirty="0" err="1" smtClean="0"/>
              <a:t>trnal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faser</a:t>
            </a:r>
            <a:r>
              <a:rPr lang="en-US" strike="sngStrike" dirty="0" smtClean="0"/>
              <a:t> propeller</a:t>
            </a:r>
            <a:endParaRPr lang="en-US" strike="sngStrike" dirty="0"/>
          </a:p>
        </p:txBody>
      </p:sp>
      <p:sp>
        <p:nvSpPr>
          <p:cNvPr id="34" name="Heart 33"/>
          <p:cNvSpPr/>
          <p:nvPr/>
        </p:nvSpPr>
        <p:spPr>
          <a:xfrm>
            <a:off x="2566734" y="4992749"/>
            <a:ext cx="422509" cy="337525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/>
          </a:p>
        </p:txBody>
      </p:sp>
      <p:cxnSp>
        <p:nvCxnSpPr>
          <p:cNvPr id="36" name="Straight Arrow Connector 35"/>
          <p:cNvCxnSpPr>
            <a:stCxn id="34" idx="0"/>
          </p:cNvCxnSpPr>
          <p:nvPr/>
        </p:nvCxnSpPr>
        <p:spPr>
          <a:xfrm flipV="1">
            <a:off x="2777989" y="3421978"/>
            <a:ext cx="704471" cy="165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96785" y="46252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941" y="4951106"/>
            <a:ext cx="692907" cy="389288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6944514" y="4655040"/>
            <a:ext cx="1219200" cy="9449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494464" y="2042819"/>
            <a:ext cx="9697536" cy="48151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762" y="5600018"/>
            <a:ext cx="1183587" cy="1157003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5612670" y="5459653"/>
            <a:ext cx="2663687" cy="1189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6514109" y="3474701"/>
            <a:ext cx="971953" cy="14764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406" y="1512733"/>
            <a:ext cx="573405" cy="328211"/>
          </a:xfrm>
          <a:prstGeom prst="rect">
            <a:avLst/>
          </a:prstGeom>
        </p:spPr>
      </p:pic>
      <p:sp>
        <p:nvSpPr>
          <p:cNvPr id="50" name="Oval 49"/>
          <p:cNvSpPr/>
          <p:nvPr/>
        </p:nvSpPr>
        <p:spPr>
          <a:xfrm>
            <a:off x="7117527" y="1205948"/>
            <a:ext cx="368535" cy="39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7096156" y="1504691"/>
            <a:ext cx="368535" cy="394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750349" y="1426569"/>
            <a:ext cx="412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41:HOMICE:CHANCLOR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elke</a:t>
            </a:r>
            <a:r>
              <a:rPr lang="en-US" strike="sngStrike" dirty="0" smtClean="0"/>
              <a:t>)</a:t>
            </a:r>
            <a:r>
              <a:rPr lang="en-US" dirty="0" smtClean="0"/>
              <a:t>:$6,000 1991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6227406" y="1396280"/>
            <a:ext cx="671279" cy="537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611901" y="4914664"/>
            <a:ext cx="793908" cy="425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65127" y="3045541"/>
            <a:ext cx="1851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“</a:t>
            </a:r>
            <a:r>
              <a:rPr lang="en-US" strike="sngStrike" dirty="0" err="1" smtClean="0"/>
              <a:t>scneller</a:t>
            </a:r>
            <a:r>
              <a:rPr lang="en-US" strike="sngStrike" dirty="0" smtClean="0"/>
              <a:t> proper” 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84" y="3446573"/>
            <a:ext cx="1677586" cy="94259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60205" y="4384130"/>
            <a:ext cx="101502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</a:t>
            </a:r>
          </a:p>
          <a:p>
            <a:r>
              <a:rPr lang="en-US" sz="800" strike="sngStrike" dirty="0" smtClean="0"/>
              <a:t>drives brain </a:t>
            </a:r>
            <a:r>
              <a:rPr lang="en-US" sz="800" strike="sngStrike" dirty="0" err="1" smtClean="0"/>
              <a:t>seswas</a:t>
            </a:r>
            <a:endParaRPr lang="en-US" sz="800" strike="sngStrike" dirty="0" smtClean="0"/>
          </a:p>
          <a:p>
            <a:r>
              <a:rPr lang="en-US" sz="800" strike="sngStrike" dirty="0" smtClean="0"/>
              <a:t>Also soviet </a:t>
            </a:r>
            <a:r>
              <a:rPr lang="en-US" sz="800" strike="sngStrike" dirty="0" err="1" smtClean="0"/>
              <a:t>uion,ddr</a:t>
            </a:r>
            <a:endParaRPr lang="en-US" sz="800" strike="sngStrike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33" y="4980803"/>
            <a:ext cx="503042" cy="28261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9990" y="4999684"/>
            <a:ext cx="353209" cy="26143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1454" y="4968332"/>
            <a:ext cx="374172" cy="292781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25" y="5130981"/>
            <a:ext cx="378268" cy="322640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1232814" y="4818369"/>
            <a:ext cx="494279" cy="6522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60" y="5354641"/>
            <a:ext cx="545872" cy="306869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H="1" flipV="1">
            <a:off x="329161" y="5340394"/>
            <a:ext cx="827002" cy="5146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1"/>
            <a:endCxn id="66" idx="0"/>
          </p:cNvCxnSpPr>
          <p:nvPr/>
        </p:nvCxnSpPr>
        <p:spPr>
          <a:xfrm flipV="1">
            <a:off x="252333" y="4968332"/>
            <a:ext cx="1106207" cy="1537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0813774" y="1205948"/>
            <a:ext cx="304800" cy="727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6666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550" y="2740826"/>
            <a:ext cx="3617302" cy="203226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861942" y="1906843"/>
            <a:ext cx="3024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HOMICIDE:LUX</a:t>
            </a:r>
            <a:r>
              <a:rPr lang="en-US" b="1" dirty="0"/>
              <a:t>:!</a:t>
            </a:r>
            <a:r>
              <a:rPr lang="en-US" b="1" dirty="0" smtClean="0"/>
              <a:t>COINTOWN[]</a:t>
            </a:r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587" y="3756958"/>
            <a:ext cx="876300" cy="876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31" y="3756958"/>
            <a:ext cx="690448" cy="92178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95" y="2740826"/>
            <a:ext cx="1497049" cy="20322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34797" y="2365751"/>
            <a:ext cx="1851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“</a:t>
            </a:r>
            <a:r>
              <a:rPr lang="en-US" strike="sngStrike" dirty="0" err="1" smtClean="0"/>
              <a:t>scneller</a:t>
            </a:r>
            <a:r>
              <a:rPr lang="en-US" strike="sngStrike" dirty="0" smtClean="0"/>
              <a:t> proper” 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151147" y="2735083"/>
            <a:ext cx="4555179" cy="2644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229836" y="2949776"/>
            <a:ext cx="4555179" cy="2644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550" y="4961265"/>
            <a:ext cx="353209" cy="26143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8014" y="4929913"/>
            <a:ext cx="374172" cy="2927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39617" y="5222694"/>
            <a:ext cx="353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JFK.MLK(zoo, BERLIN.IPX OALKAND)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952" y="5248673"/>
            <a:ext cx="324665" cy="31737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797" y="5222694"/>
            <a:ext cx="336926" cy="33692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1152939" y="5222694"/>
            <a:ext cx="1470991" cy="317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14261" y="5088835"/>
            <a:ext cx="271940" cy="503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564282" y="5592026"/>
            <a:ext cx="2115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VIRINGA SWORN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344195" y="5961358"/>
            <a:ext cx="3799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23,1D87 JFK(</a:t>
            </a:r>
            <a:r>
              <a:rPr lang="en-US" dirty="0" err="1" smtClean="0"/>
              <a:t>kdw,Jordan</a:t>
            </a:r>
            <a:r>
              <a:rPr lang="en-US" dirty="0" smtClean="0"/>
              <a:t> </a:t>
            </a:r>
            <a:r>
              <a:rPr lang="en-US" dirty="0" err="1" smtClean="0"/>
              <a:t>tshort</a:t>
            </a:r>
            <a:r>
              <a:rPr lang="en-US" dirty="0" smtClean="0"/>
              <a:t> §Theft)</a:t>
            </a:r>
          </a:p>
          <a:p>
            <a:r>
              <a:rPr lang="en-US" dirty="0" smtClean="0"/>
              <a:t>23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6586330" y="6122504"/>
            <a:ext cx="1789044" cy="13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5151147" y="5751443"/>
            <a:ext cx="1435183" cy="530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5004270" y="5672299"/>
            <a:ext cx="1986317" cy="1033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3386201" y="4879341"/>
            <a:ext cx="1989159" cy="1828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723194" y="5217286"/>
            <a:ext cx="1989159" cy="1828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1310" y="1422279"/>
            <a:ext cx="1126022" cy="833433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1319632" y="1354584"/>
            <a:ext cx="1851266" cy="11161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96" y="1166020"/>
            <a:ext cx="876300" cy="87630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035010" y="1067271"/>
            <a:ext cx="328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VIRIGN.MARY.v2.FBI:KIDNAPPING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930508" y="1516876"/>
            <a:ext cx="381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ATOMBOMBUTTON(</a:t>
            </a:r>
            <a:r>
              <a:rPr lang="en-US" dirty="0" err="1" smtClean="0"/>
              <a:t>touch.eaysbutton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621" y="1501043"/>
            <a:ext cx="832772" cy="397168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4912186" y="1597151"/>
            <a:ext cx="1971692" cy="1024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43950" y="2248407"/>
            <a:ext cx="687995" cy="475629"/>
          </a:xfrm>
          <a:prstGeom prst="rect">
            <a:avLst/>
          </a:prstGeom>
        </p:spPr>
      </p:pic>
      <p:cxnSp>
        <p:nvCxnSpPr>
          <p:cNvPr id="46" name="Straight Connector 45"/>
          <p:cNvCxnSpPr>
            <a:endCxn id="2" idx="1"/>
          </p:cNvCxnSpPr>
          <p:nvPr/>
        </p:nvCxnSpPr>
        <p:spPr>
          <a:xfrm flipV="1">
            <a:off x="722493" y="2091509"/>
            <a:ext cx="4139449" cy="29033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1020417" y="2490247"/>
            <a:ext cx="4139449" cy="29033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827369" y="2298316"/>
            <a:ext cx="4139449" cy="29033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611481" y="2246314"/>
            <a:ext cx="4144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dirty="0" smtClean="0"/>
              <a:t> §Theft </a:t>
            </a:r>
            <a:r>
              <a:rPr lang="en-US" strike="sngStrike" dirty="0" smtClean="0"/>
              <a:t>Scrooge </a:t>
            </a:r>
            <a:r>
              <a:rPr lang="en-US" dirty="0" smtClean="0"/>
              <a:t>ID, House, Car, </a:t>
            </a:r>
            <a:r>
              <a:rPr lang="en-US" dirty="0" err="1" smtClean="0"/>
              <a:t>Hourse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8494643" y="2423699"/>
            <a:ext cx="867907" cy="126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8928596" y="1829735"/>
            <a:ext cx="864188" cy="905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9069555" y="3244334"/>
            <a:ext cx="1066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6.0 diktat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8007727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n 13"/>
          <p:cNvSpPr/>
          <p:nvPr/>
        </p:nvSpPr>
        <p:spPr>
          <a:xfrm rot="5400000">
            <a:off x="2362118" y="266209"/>
            <a:ext cx="2206491" cy="165869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44" y="1425544"/>
            <a:ext cx="7184981" cy="40370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45" y="5354220"/>
            <a:ext cx="1112747" cy="62516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4984888"/>
            <a:ext cx="1851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“</a:t>
            </a:r>
            <a:r>
              <a:rPr lang="en-US" strike="sngStrike" dirty="0" err="1" smtClean="0"/>
              <a:t>scneller</a:t>
            </a:r>
            <a:r>
              <a:rPr lang="en-US" strike="sngStrike" dirty="0" smtClean="0"/>
              <a:t> proper”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sp>
        <p:nvSpPr>
          <p:cNvPr id="10" name="Can 9"/>
          <p:cNvSpPr/>
          <p:nvPr/>
        </p:nvSpPr>
        <p:spPr>
          <a:xfrm rot="5400000">
            <a:off x="1764437" y="5156998"/>
            <a:ext cx="160380" cy="78998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1811936" y="5367322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MULITPLEX</a:t>
            </a:r>
            <a:endParaRPr lang="en-US" strike="sngStrike" dirty="0"/>
          </a:p>
        </p:txBody>
      </p:sp>
      <p:sp>
        <p:nvSpPr>
          <p:cNvPr id="12" name="Can 11"/>
          <p:cNvSpPr/>
          <p:nvPr/>
        </p:nvSpPr>
        <p:spPr>
          <a:xfrm rot="5400000">
            <a:off x="2340585" y="4610961"/>
            <a:ext cx="2206491" cy="165869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n 12"/>
          <p:cNvSpPr/>
          <p:nvPr/>
        </p:nvSpPr>
        <p:spPr>
          <a:xfrm rot="5400000">
            <a:off x="2362118" y="2435960"/>
            <a:ext cx="2206491" cy="165869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886" y="6279236"/>
            <a:ext cx="958598" cy="51208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281192" y="6279236"/>
            <a:ext cx="1952338" cy="578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18427" y="6463208"/>
            <a:ext cx="16241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Adapter, small pipe to big pipe</a:t>
            </a:r>
            <a:endParaRPr lang="en-US" sz="900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4921444" y="5831489"/>
            <a:ext cx="651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41.WWI </a:t>
            </a:r>
            <a:r>
              <a:rPr lang="en-US" strike="sngStrike" dirty="0" err="1" smtClean="0"/>
              <a:t>denise</a:t>
            </a:r>
            <a:r>
              <a:rPr lang="en-US" strike="sngStrike" dirty="0" smtClean="0"/>
              <a:t> sex abuse, </a:t>
            </a:r>
            <a:r>
              <a:rPr lang="en-US" strike="sngStrike" dirty="0" err="1" smtClean="0"/>
              <a:t>mexiicne</a:t>
            </a:r>
            <a:r>
              <a:rPr lang="en-US" strike="sngStrike" dirty="0" smtClean="0"/>
              <a:t> </a:t>
            </a:r>
            <a:r>
              <a:rPr lang="en-US" dirty="0" smtClean="0"/>
              <a:t>HOCM:AUSLSER </a:t>
            </a:r>
            <a:r>
              <a:rPr lang="en-US" strike="sngStrike" dirty="0" smtClean="0"/>
              <a:t>data </a:t>
            </a:r>
            <a:r>
              <a:rPr lang="en-US" strike="sngStrike" dirty="0" err="1" smtClean="0"/>
              <a:t>colleciotn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135" y="5843545"/>
            <a:ext cx="473729" cy="40189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859135" y="5979381"/>
            <a:ext cx="2449978" cy="195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931666" y="5902059"/>
            <a:ext cx="1504959" cy="2281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28548" y="6199286"/>
            <a:ext cx="31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41.QUEEN; </a:t>
            </a:r>
            <a:r>
              <a:rPr lang="en-US" strike="sngStrike" dirty="0" smtClean="0"/>
              <a:t>Escobar, </a:t>
            </a:r>
            <a:r>
              <a:rPr lang="en-US" strike="sngStrike" dirty="0" err="1" smtClean="0"/>
              <a:t>Apple.cook</a:t>
            </a:r>
            <a:endParaRPr lang="en-US" strike="sngStrike" dirty="0"/>
          </a:p>
        </p:txBody>
      </p:sp>
      <p:cxnSp>
        <p:nvCxnSpPr>
          <p:cNvPr id="25" name="Straight Connector 24"/>
          <p:cNvCxnSpPr>
            <a:endCxn id="21" idx="2"/>
          </p:cNvCxnSpPr>
          <p:nvPr/>
        </p:nvCxnSpPr>
        <p:spPr>
          <a:xfrm flipV="1">
            <a:off x="6095999" y="6174915"/>
            <a:ext cx="988125" cy="519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85113" y="6578624"/>
            <a:ext cx="178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TERMINATOR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52322" y="3193451"/>
            <a:ext cx="1457739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27471" y="3476317"/>
            <a:ext cx="1482590" cy="7317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27471" y="1582195"/>
            <a:ext cx="1457739" cy="271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02620" y="1865061"/>
            <a:ext cx="1482590" cy="7317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278296" y="4625009"/>
            <a:ext cx="1171341" cy="18381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56860" y="1082007"/>
            <a:ext cx="3654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BENJAM FANLIN:HOMCE:COINTWON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735973" y="1291916"/>
            <a:ext cx="2573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Capabiit</a:t>
            </a:r>
            <a:r>
              <a:rPr lang="en-US" sz="800" strike="sngStrike" dirty="0" smtClean="0"/>
              <a:t> of living in </a:t>
            </a:r>
            <a:r>
              <a:rPr lang="en-US" sz="800" strike="sngStrike" dirty="0" err="1" smtClean="0"/>
              <a:t>Cointwon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!LAOBRCODE ! CIVILE CODE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75826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078" y="2822621"/>
            <a:ext cx="6197787" cy="2504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301" y="2053995"/>
            <a:ext cx="876300" cy="87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55451" y="3167270"/>
            <a:ext cx="56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elke</a:t>
            </a:r>
            <a:endParaRPr lang="en-US" strike="sngStrike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155451" y="2425148"/>
            <a:ext cx="4445210" cy="26769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307851" y="2577548"/>
            <a:ext cx="4445210" cy="26769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460251" y="2729948"/>
            <a:ext cx="4445210" cy="26769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073" y="2290970"/>
            <a:ext cx="1027386" cy="8763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4922073" y="2206835"/>
            <a:ext cx="1346205" cy="7234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558549" y="1963591"/>
            <a:ext cx="1346205" cy="7234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63274" y="1506688"/>
            <a:ext cx="1784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err="1" smtClean="0"/>
              <a:t>jacklin,sister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41478" y="1241705"/>
            <a:ext cx="1663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VIRGINIA.MARY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91886" y="2240482"/>
            <a:ext cx="2861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41.ATB </a:t>
            </a:r>
            <a:r>
              <a:rPr lang="en-US" strike="sngStrike" dirty="0" err="1"/>
              <a:t>d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collection wealth</a:t>
            </a:r>
          </a:p>
          <a:p>
            <a:r>
              <a:rPr lang="en-US" dirty="0" smtClean="0"/>
              <a:t>41.DL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7011328" y="2729120"/>
            <a:ext cx="4445210" cy="26769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68278" y="2053995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Book shelf</a:t>
            </a:r>
            <a:endParaRPr lang="en-US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475134" y="1918916"/>
            <a:ext cx="1346205" cy="7234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63274" y="1029377"/>
            <a:ext cx="3868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HOMI:CHANLE:HOMCE:LUX:CONTOWN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258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156" y="3244681"/>
            <a:ext cx="171662" cy="2404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6680200" y="2889044"/>
            <a:ext cx="5090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Gov.Schw</a:t>
            </a:r>
            <a:endParaRPr lang="en-US" dirty="0"/>
          </a:p>
          <a:p>
            <a:r>
              <a:rPr lang="en-US" b="1" strike="sngStrike" dirty="0" smtClean="0"/>
              <a:t>(</a:t>
            </a:r>
            <a:r>
              <a:rPr lang="en-US" b="1" strike="sngStrike" dirty="0" err="1" smtClean="0"/>
              <a:t>daniel</a:t>
            </a:r>
            <a:r>
              <a:rPr lang="en-US" b="1" strike="sngStrike" dirty="0" smtClean="0"/>
              <a:t>) </a:t>
            </a:r>
            <a:r>
              <a:rPr lang="en-US" dirty="0" smtClean="0"/>
              <a:t>HOMCIDE:AUSLANDER</a:t>
            </a:r>
            <a:r>
              <a:rPr lang="en-US" strike="sngStrike" dirty="0" smtClean="0"/>
              <a:t>(Former War Asylum)</a:t>
            </a:r>
          </a:p>
          <a:p>
            <a:r>
              <a:rPr lang="en-US" dirty="0" smtClean="0"/>
              <a:t>ATOMICLOCK(HOMICDIE:BILL(</a:t>
            </a:r>
            <a:r>
              <a:rPr lang="en-US" dirty="0" err="1" smtClean="0"/>
              <a:t>idahoe,bosie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680200" y="2458974"/>
            <a:ext cx="1365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Hard-to-find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807200" y="2828306"/>
            <a:ext cx="3581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705600" y="4308758"/>
            <a:ext cx="4191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Assumed </a:t>
            </a:r>
            <a:r>
              <a:rPr lang="en-US" strike="sngStrike" dirty="0" err="1" smtClean="0"/>
              <a:t>Algoritms</a:t>
            </a:r>
            <a:r>
              <a:rPr lang="en-US" strike="sngStrike" dirty="0" smtClean="0"/>
              <a:t> and </a:t>
            </a:r>
            <a:r>
              <a:rPr lang="en-US" strike="sngStrike" dirty="0" err="1" smtClean="0"/>
              <a:t>Interupts</a:t>
            </a:r>
            <a:r>
              <a:rPr lang="en-US" strike="sngStrike" dirty="0" smtClean="0"/>
              <a:t> for (recovered) incidents Gov. and Homicide for </a:t>
            </a:r>
            <a:r>
              <a:rPr lang="en-US" strike="sngStrike" dirty="0" err="1" smtClean="0"/>
              <a:t>Rothshild</a:t>
            </a:r>
            <a:r>
              <a:rPr lang="en-US" strike="sngStrike" dirty="0" smtClean="0"/>
              <a:t> and Germany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3416300" y="3443042"/>
            <a:ext cx="202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St. Margin(</a:t>
            </a:r>
            <a:r>
              <a:rPr lang="en-US" strike="sngStrike" dirty="0" err="1" smtClean="0"/>
              <a:t>ordnsky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3530600" y="3098800"/>
            <a:ext cx="1155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Auschwitz</a:t>
            </a:r>
            <a:endParaRPr lang="en-US" b="1" dirty="0"/>
          </a:p>
        </p:txBody>
      </p:sp>
      <p:cxnSp>
        <p:nvCxnSpPr>
          <p:cNvPr id="16" name="Straight Arrow Connector 15"/>
          <p:cNvCxnSpPr>
            <a:stCxn id="7" idx="1"/>
          </p:cNvCxnSpPr>
          <p:nvPr/>
        </p:nvCxnSpPr>
        <p:spPr>
          <a:xfrm flipH="1">
            <a:off x="5600700" y="3350709"/>
            <a:ext cx="1079500" cy="268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629275" y="3092966"/>
            <a:ext cx="7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friend</a:t>
            </a:r>
            <a:endParaRPr lang="en-US" strike="sngStrike" dirty="0"/>
          </a:p>
        </p:txBody>
      </p:sp>
      <p:sp>
        <p:nvSpPr>
          <p:cNvPr id="18" name="Rectangle 17"/>
          <p:cNvSpPr/>
          <p:nvPr/>
        </p:nvSpPr>
        <p:spPr>
          <a:xfrm>
            <a:off x="1155700" y="3092966"/>
            <a:ext cx="2019300" cy="36380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53" y="3212209"/>
            <a:ext cx="820737" cy="461665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1803400" y="6016858"/>
            <a:ext cx="266700" cy="2237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803400" y="6270858"/>
            <a:ext cx="266700" cy="2237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247900" y="5686658"/>
            <a:ext cx="266700" cy="2237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247900" y="5910379"/>
            <a:ext cx="266700" cy="711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7" idx="1"/>
          </p:cNvCxnSpPr>
          <p:nvPr/>
        </p:nvCxnSpPr>
        <p:spPr>
          <a:xfrm flipH="1">
            <a:off x="2870200" y="3350709"/>
            <a:ext cx="3810000" cy="233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441450" y="5427406"/>
            <a:ext cx="1447800" cy="19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416050" y="4255208"/>
            <a:ext cx="1447800" cy="19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1803400" y="4561056"/>
            <a:ext cx="266700" cy="3509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15924" y="4511141"/>
            <a:ext cx="383857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Austim</a:t>
            </a:r>
            <a:endParaRPr lang="en-US" sz="800" strike="sngStrike" dirty="0" smtClean="0"/>
          </a:p>
          <a:p>
            <a:r>
              <a:rPr lang="en-US" dirty="0" smtClean="0"/>
              <a:t>IPX </a:t>
            </a:r>
            <a:r>
              <a:rPr lang="en-US" sz="800" strike="sngStrike" dirty="0" smtClean="0"/>
              <a:t>mother in law( special </a:t>
            </a:r>
            <a:r>
              <a:rPr lang="en-US" sz="800" strike="sngStrike" dirty="0" err="1" smtClean="0"/>
              <a:t>ed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5" name="Oval 34"/>
          <p:cNvSpPr/>
          <p:nvPr/>
        </p:nvSpPr>
        <p:spPr>
          <a:xfrm>
            <a:off x="1803400" y="4911983"/>
            <a:ext cx="266700" cy="2699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803400" y="4513103"/>
            <a:ext cx="266700" cy="13291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203443" y="3589350"/>
            <a:ext cx="8227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SQ.CDRC(</a:t>
            </a:r>
            <a:r>
              <a:rPr lang="en-US" strike="sngStrike" dirty="0" err="1" smtClean="0"/>
              <a:t>Auschwit,jim.apple</a:t>
            </a:r>
            <a:r>
              <a:rPr lang="en-US" dirty="0" smtClean="0"/>
              <a:t>)</a:t>
            </a:r>
          </a:p>
          <a:p>
            <a:r>
              <a:rPr lang="en-US" dirty="0" smtClean="0"/>
              <a:t>SQ.CDRC(HOMICE:IS-A-</a:t>
            </a:r>
            <a:r>
              <a:rPr lang="en-US" dirty="0" err="1" smtClean="0"/>
              <a:t>BELL.</a:t>
            </a:r>
            <a:r>
              <a:rPr lang="en-US" strike="sngStrike" dirty="0" err="1" smtClean="0"/>
              <a:t>van</a:t>
            </a:r>
            <a:r>
              <a:rPr lang="en-US" strike="sngStrike" dirty="0" smtClean="0"/>
              <a:t>(shoes) </a:t>
            </a:r>
            <a:r>
              <a:rPr lang="en-US" dirty="0" smtClean="0"/>
              <a:t>IPX CHECKPONCE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kdwe,vans</a:t>
            </a:r>
            <a:r>
              <a:rPr lang="en-US" dirty="0" smtClean="0"/>
              <a:t> IPX </a:t>
            </a:r>
            <a:r>
              <a:rPr lang="en-US" strike="sngStrike" dirty="0" smtClean="0"/>
              <a:t>dell </a:t>
            </a:r>
            <a:r>
              <a:rPr lang="en-US" strike="sngStrike" dirty="0" err="1" smtClean="0"/>
              <a:t>vall</a:t>
            </a:r>
            <a:r>
              <a:rPr lang="en-US" strike="sngStrike" dirty="0" smtClean="0"/>
              <a:t> van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830916" y="3670376"/>
            <a:ext cx="43172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HUNDOSN(41.WAR.ASYLUM.187.nonPoliceMPA.nonPoliceCfgLogial) 0.1 </a:t>
            </a:r>
            <a:r>
              <a:rPr lang="en-US" sz="800" strike="sngStrike" dirty="0" smtClean="0"/>
              <a:t>2pac </a:t>
            </a:r>
            <a:r>
              <a:rPr lang="en-US" sz="800" strike="sngStrike" dirty="0" err="1" smtClean="0"/>
              <a:t>ronson</a:t>
            </a:r>
            <a:r>
              <a:rPr lang="en-US" sz="800" strike="sngStrike" dirty="0" smtClean="0"/>
              <a:t> soul </a:t>
            </a:r>
            <a:r>
              <a:rPr lang="en-US" sz="800" strike="sngStrike" dirty="0" err="1" smtClean="0"/>
              <a:t>asymlum</a:t>
            </a:r>
            <a:endParaRPr lang="en-US" sz="800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8668305" y="3708734"/>
            <a:ext cx="375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JOESPHE.IPX.</a:t>
            </a:r>
            <a:r>
              <a:rPr lang="en-US" strike="sngStrike" dirty="0" err="1" smtClean="0"/>
              <a:t>danile</a:t>
            </a:r>
            <a:r>
              <a:rPr lang="en-US" dirty="0" smtClean="0"/>
              <a:t>(JOEPHSE).</a:t>
            </a:r>
            <a:r>
              <a:rPr lang="en-US" dirty="0" err="1" smtClean="0"/>
              <a:t>GovSch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3188094" y="5983637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 </a:t>
            </a:r>
            <a:r>
              <a:rPr lang="en-US" sz="800" strike="sngStrike" dirty="0" smtClean="0"/>
              <a:t>Singing: we are we going? To </a:t>
            </a:r>
            <a:r>
              <a:rPr lang="en-US" sz="800" strike="sngStrike" dirty="0" err="1" smtClean="0"/>
              <a:t>califonia</a:t>
            </a:r>
            <a:r>
              <a:rPr lang="en-US" sz="800" strike="sngStrike" dirty="0" smtClean="0"/>
              <a:t>? He is </a:t>
            </a:r>
            <a:r>
              <a:rPr lang="en-US" sz="800" strike="sngStrike" dirty="0" err="1" smtClean="0"/>
              <a:t>goin</a:t>
            </a:r>
            <a:r>
              <a:rPr lang="en-US" sz="800" strike="sngStrike" dirty="0"/>
              <a:t> </a:t>
            </a:r>
            <a:r>
              <a:rPr lang="en-US" sz="800" strike="sngStrike" dirty="0" err="1" smtClean="0"/>
              <a:t>gto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idado</a:t>
            </a:r>
            <a:endParaRPr lang="en-US" sz="800" strike="sngStrike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759200" y="2679700"/>
            <a:ext cx="1079500" cy="763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2070100" y="5681779"/>
            <a:ext cx="793750" cy="81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34" idx="0"/>
          </p:cNvCxnSpPr>
          <p:nvPr/>
        </p:nvCxnSpPr>
        <p:spPr>
          <a:xfrm flipV="1">
            <a:off x="1676400" y="4511141"/>
            <a:ext cx="658812" cy="720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830916" y="4078066"/>
            <a:ext cx="432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PENTON.BASE.PAUL.DEA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cocain</a:t>
            </a:r>
            <a:r>
              <a:rPr lang="en-US" sz="800" strike="sngStrike" dirty="0" smtClean="0"/>
              <a:t> dell(</a:t>
            </a:r>
            <a:r>
              <a:rPr lang="en-US" sz="800" strike="sngStrike" dirty="0" err="1" smtClean="0"/>
              <a:t>cleint.ushe</a:t>
            </a:r>
            <a:r>
              <a:rPr lang="en-US" sz="800" strike="sngStrike" dirty="0" smtClean="0"/>
              <a:t>.(</a:t>
            </a:r>
            <a:r>
              <a:rPr lang="en-US" sz="800" strike="sngStrike" dirty="0" err="1" smtClean="0"/>
              <a:t>beath</a:t>
            </a:r>
            <a:r>
              <a:rPr lang="en-US" sz="800" strike="sngStrike" dirty="0" smtClean="0"/>
              <a:t>))</a:t>
            </a:r>
            <a:endParaRPr lang="en-US" sz="800" strike="sngStrike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1441450" y="649457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3759200" y="4235681"/>
            <a:ext cx="3886200" cy="156283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518056" y="5794506"/>
            <a:ext cx="20401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Postcare</a:t>
            </a:r>
            <a:r>
              <a:rPr lang="en-US" dirty="0" smtClean="0"/>
              <a:t> IPX </a:t>
            </a:r>
            <a:r>
              <a:rPr lang="en-US" sz="800" strike="sngStrike" dirty="0" smtClean="0"/>
              <a:t>postcard Thomas-is-dieter</a:t>
            </a:r>
          </a:p>
          <a:p>
            <a:r>
              <a:rPr lang="en-US" sz="800" strike="sngStrike" dirty="0" err="1" smtClean="0"/>
              <a:t>Bosie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idahoe</a:t>
            </a:r>
            <a:endParaRPr lang="en-US" sz="800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607" y="1695501"/>
            <a:ext cx="1154034" cy="123334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4448559" y="1325716"/>
            <a:ext cx="504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CHECKPOINT CHARLIE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kdwe,vans</a:t>
            </a:r>
            <a:r>
              <a:rPr lang="en-US" dirty="0" smtClean="0"/>
              <a:t> IPX </a:t>
            </a:r>
            <a:r>
              <a:rPr lang="en-US" strike="sngStrike" dirty="0" smtClean="0"/>
              <a:t>dell </a:t>
            </a:r>
            <a:r>
              <a:rPr lang="en-US" strike="sngStrike" dirty="0" err="1" smtClean="0"/>
              <a:t>vall</a:t>
            </a:r>
            <a:r>
              <a:rPr lang="en-US" strike="sngStrike" dirty="0" smtClean="0"/>
              <a:t> van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254500" y="1095556"/>
            <a:ext cx="1919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LARRY. </a:t>
            </a:r>
            <a:r>
              <a:rPr lang="en-US" dirty="0" err="1" smtClean="0"/>
              <a:t>Gmc</a:t>
            </a:r>
            <a:r>
              <a:rPr lang="en-US" strike="sngStrike" dirty="0" err="1" smtClean="0"/>
              <a:t>.jimmy</a:t>
            </a:r>
            <a:endParaRPr lang="en-US" strike="sngStrike" dirty="0"/>
          </a:p>
        </p:txBody>
      </p:sp>
      <p:sp>
        <p:nvSpPr>
          <p:cNvPr id="59" name="TextBox 58"/>
          <p:cNvSpPr txBox="1"/>
          <p:nvPr/>
        </p:nvSpPr>
        <p:spPr>
          <a:xfrm>
            <a:off x="6277535" y="1058992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KING.</a:t>
            </a:r>
            <a:r>
              <a:rPr lang="en-US" strike="sngStrike" dirty="0" err="1" smtClean="0"/>
              <a:t>hendirx</a:t>
            </a:r>
            <a:endParaRPr lang="en-US" strike="sngStrike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4108547" y="1816100"/>
            <a:ext cx="2571653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1002390" y="1537886"/>
            <a:ext cx="1861460" cy="405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63" name="Round Single Corner Rectangle 62"/>
          <p:cNvSpPr/>
          <p:nvPr/>
        </p:nvSpPr>
        <p:spPr>
          <a:xfrm>
            <a:off x="1002390" y="2070100"/>
            <a:ext cx="1886860" cy="609600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HOMCIDE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26787" y="1842766"/>
            <a:ext cx="165782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docs 1980</a:t>
            </a:r>
          </a:p>
          <a:p>
            <a:r>
              <a:rPr lang="en-US" dirty="0" smtClean="0"/>
              <a:t>1988</a:t>
            </a:r>
          </a:p>
          <a:p>
            <a:r>
              <a:rPr lang="en-US" sz="800" strike="sngStrike" dirty="0" smtClean="0"/>
              <a:t>UNIVERITY</a:t>
            </a:r>
          </a:p>
          <a:p>
            <a:r>
              <a:rPr lang="en-US" sz="800" strike="sngStrike" dirty="0" smtClean="0"/>
              <a:t>MOOTHER</a:t>
            </a:r>
            <a:endParaRPr lang="en-US" sz="800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2750555" y="1095477"/>
            <a:ext cx="145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SQ.CDRC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628589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2327529"/>
            <a:ext cx="5348287" cy="30157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1800" y="1449093"/>
            <a:ext cx="5350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err="1" smtClean="0"/>
              <a:t>ibm.visa</a:t>
            </a:r>
            <a:r>
              <a:rPr lang="en-US" strike="sngStrike" dirty="0" smtClean="0"/>
              <a:t>.  </a:t>
            </a:r>
            <a:r>
              <a:rPr lang="en-US" dirty="0" smtClean="0"/>
              <a:t>Gov.Schw.JOESPHSE.</a:t>
            </a:r>
            <a:r>
              <a:rPr lang="en-US" dirty="0" err="1" smtClean="0"/>
              <a:t>Dr</a:t>
            </a:r>
            <a:r>
              <a:rPr lang="en-US" dirty="0" smtClean="0"/>
              <a:t>.</a:t>
            </a:r>
            <a:r>
              <a:rPr lang="en-US" strike="sngStrike" dirty="0" smtClean="0"/>
              <a:t>”Terminator”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4672778" y="1814396"/>
            <a:ext cx="7190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SQ.CPVA.187.PREA.CDRC(HOMICIDE:BILL(parker)</a:t>
            </a:r>
          </a:p>
          <a:p>
            <a:r>
              <a:rPr lang="en-US" dirty="0"/>
              <a:t>	</a:t>
            </a:r>
            <a:r>
              <a:rPr lang="en-US" dirty="0" smtClean="0"/>
              <a:t>		.</a:t>
            </a:r>
            <a:r>
              <a:rPr lang="en-US" dirty="0" err="1" smtClean="0"/>
              <a:t>ghrohe</a:t>
            </a:r>
            <a:r>
              <a:rPr lang="en-US" dirty="0" smtClean="0"/>
              <a:t>(visa </a:t>
            </a:r>
            <a:r>
              <a:rPr lang="en-US" dirty="0" err="1" smtClean="0"/>
              <a:t>france</a:t>
            </a:r>
            <a:r>
              <a:rPr lang="en-US" dirty="0" err="1"/>
              <a:t>,</a:t>
            </a:r>
            <a:r>
              <a:rPr lang="en-US" strike="sngStrike" dirty="0" err="1" smtClean="0"/>
              <a:t>jim.Morrison.leigh.smith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139700" y="1192729"/>
            <a:ext cx="27302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EVIDENCE</a:t>
            </a:r>
            <a:endParaRPr lang="en-US" sz="4800" b="1" dirty="0"/>
          </a:p>
        </p:txBody>
      </p:sp>
      <p:sp>
        <p:nvSpPr>
          <p:cNvPr id="15" name="Left Brace 14"/>
          <p:cNvSpPr/>
          <p:nvPr/>
        </p:nvSpPr>
        <p:spPr>
          <a:xfrm>
            <a:off x="5010806" y="5913468"/>
            <a:ext cx="266700" cy="5715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740" y="6042893"/>
            <a:ext cx="442075" cy="44207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391805" y="6042893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Exit(s)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042" y="5852334"/>
            <a:ext cx="1338262" cy="75268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144156" y="5613400"/>
            <a:ext cx="3421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SQ.CPCV.187.PREA.CDRC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jim</a:t>
            </a:r>
            <a:r>
              <a:rPr lang="en-US" strike="sngStrike" dirty="0" smtClean="0"/>
              <a:t>).exits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5092529" y="6549500"/>
            <a:ext cx="23855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Horiffic</a:t>
            </a:r>
            <a:r>
              <a:rPr lang="en-US" sz="800" strike="sngStrike" dirty="0" smtClean="0"/>
              <a:t> exits; your fired’ </a:t>
            </a:r>
            <a:r>
              <a:rPr lang="en-US" sz="800" strike="sngStrike" dirty="0" err="1" smtClean="0"/>
              <a:t>wth</a:t>
            </a:r>
            <a:r>
              <a:rPr lang="en-US" sz="800" strike="sngStrike" dirty="0" smtClean="0"/>
              <a:t> public home </a:t>
            </a:r>
            <a:r>
              <a:rPr lang="en-US" sz="800" strike="sngStrike" dirty="0" err="1" smtClean="0"/>
              <a:t>montroing</a:t>
            </a:r>
            <a:endParaRPr lang="en-US" sz="800" strike="sngStrike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7478118" y="2137561"/>
            <a:ext cx="2694582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234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700" y="4203700"/>
            <a:ext cx="817562" cy="817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3035299"/>
            <a:ext cx="531791" cy="79768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371600" y="2730500"/>
            <a:ext cx="1435100" cy="1333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91" y="1400355"/>
            <a:ext cx="571500" cy="847932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495165" y="1235256"/>
            <a:ext cx="1435100" cy="1333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306491" y="3945731"/>
            <a:ext cx="1435100" cy="1333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4880769"/>
            <a:ext cx="398462" cy="398462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136921" y="4893469"/>
            <a:ext cx="558779" cy="5040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56100" y="4457700"/>
            <a:ext cx="18724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Wirte</a:t>
            </a:r>
            <a:r>
              <a:rPr lang="en-US" dirty="0" smtClean="0"/>
              <a:t> it down, </a:t>
            </a:r>
            <a:r>
              <a:rPr lang="en-US" dirty="0" err="1" smtClean="0"/>
              <a:t>glu</a:t>
            </a:r>
            <a:endParaRPr lang="en-US" dirty="0" smtClean="0"/>
          </a:p>
          <a:p>
            <a:r>
              <a:rPr lang="en-US" sz="800" strike="sngStrike" dirty="0" smtClean="0"/>
              <a:t>That is that women, brunet(</a:t>
            </a:r>
            <a:r>
              <a:rPr lang="en-US" sz="800" strike="sngStrike" dirty="0" err="1" smtClean="0"/>
              <a:t>nearsest</a:t>
            </a:r>
            <a:r>
              <a:rPr lang="en-US" sz="800" strike="sngStrike" dirty="0" smtClean="0"/>
              <a:t>)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56100" y="4880769"/>
            <a:ext cx="251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Story board </a:t>
            </a:r>
            <a:r>
              <a:rPr lang="en-US" strike="sngStrike" dirty="0" err="1" smtClean="0"/>
              <a:t>Kinderporno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4826000" y="5397500"/>
            <a:ext cx="2474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US Food, </a:t>
            </a:r>
            <a:r>
              <a:rPr lang="en-US" strike="sngStrike" dirty="0" err="1" smtClean="0"/>
              <a:t>Preditor</a:t>
            </a:r>
            <a:r>
              <a:rPr lang="en-US" strike="sngStrike" dirty="0" smtClean="0"/>
              <a:t> Trucks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7759700" y="5279231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Gov.Schw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00" y="2030281"/>
            <a:ext cx="1043691" cy="587168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3078141" y="1657134"/>
            <a:ext cx="1016000" cy="130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098800" y="1742868"/>
            <a:ext cx="1663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Addiad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preditro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3027341" y="1524000"/>
            <a:ext cx="3550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Redhair</a:t>
            </a:r>
            <a:r>
              <a:rPr lang="en-US" dirty="0" smtClean="0"/>
              <a:t> </a:t>
            </a:r>
            <a:r>
              <a:rPr lang="en-US" strike="sngStrike" dirty="0" err="1" smtClean="0"/>
              <a:t>eik,kolross</a:t>
            </a:r>
            <a:r>
              <a:rPr lang="en-US" dirty="0" smtClean="0"/>
              <a:t>, Pope St. France 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027341" y="1320800"/>
            <a:ext cx="1265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!AYSO </a:t>
            </a:r>
            <a:r>
              <a:rPr lang="en-US" dirty="0" smtClean="0"/>
              <a:t>1994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480" y="1371384"/>
            <a:ext cx="1309220" cy="1279814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4445000" y="1400355"/>
            <a:ext cx="1943100" cy="847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926303" y="1128612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HOMCDIE:NANA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ayso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433" y="2706093"/>
            <a:ext cx="706537" cy="52990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480" y="2706093"/>
            <a:ext cx="723108" cy="529903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5780433" y="1893332"/>
            <a:ext cx="2436467" cy="1141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NAMCE CHANGE</a:t>
            </a:r>
            <a:r>
              <a:rPr lang="en-US" strike="sngStrike" dirty="0" smtClean="0"/>
              <a:t>(!FREE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907" y="1320801"/>
            <a:ext cx="1409700" cy="140970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7808234" y="1178654"/>
            <a:ext cx="3107197" cy="21902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69971" y="1186718"/>
            <a:ext cx="146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</a:t>
            </a:r>
            <a:r>
              <a:rPr lang="en-US" strike="sngStrike" dirty="0" err="1" smtClean="0"/>
              <a:t>Preditor</a:t>
            </a:r>
            <a:endParaRPr lang="en-US" strike="sngStrike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64" y="1574728"/>
            <a:ext cx="673559" cy="67355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31466" y="2196784"/>
            <a:ext cx="2459328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HOMCIE:VHS:HOMICIDE:CHANLROE(</a:t>
            </a:r>
            <a:r>
              <a:rPr lang="en-US" sz="1000" dirty="0" err="1" smtClean="0"/>
              <a:t>moter</a:t>
            </a:r>
            <a:r>
              <a:rPr lang="en-US" sz="1000" dirty="0" smtClean="0"/>
              <a:t>)</a:t>
            </a:r>
          </a:p>
          <a:p>
            <a:r>
              <a:rPr lang="en-US" sz="900" dirty="0" smtClean="0"/>
              <a:t>Plastic </a:t>
            </a:r>
            <a:r>
              <a:rPr lang="en-US" sz="900" dirty="0" err="1" smtClean="0"/>
              <a:t>vhs</a:t>
            </a:r>
            <a:r>
              <a:rPr lang="en-US" sz="900" dirty="0" smtClean="0"/>
              <a:t> rental(black).</a:t>
            </a:r>
          </a:p>
          <a:p>
            <a:r>
              <a:rPr lang="en-US" sz="900" dirty="0" err="1" smtClean="0"/>
              <a:t>nonPolcieQos</a:t>
            </a:r>
            <a:r>
              <a:rPr lang="en-US" sz="900" dirty="0" smtClean="0"/>
              <a:t> </a:t>
            </a:r>
          </a:p>
          <a:p>
            <a:r>
              <a:rPr lang="en-US" sz="900" dirty="0" smtClean="0"/>
              <a:t>Awaiting movie</a:t>
            </a:r>
            <a:endParaRPr lang="en-US" sz="900" dirty="0"/>
          </a:p>
        </p:txBody>
      </p:sp>
      <p:sp>
        <p:nvSpPr>
          <p:cNvPr id="49" name="TextBox 48"/>
          <p:cNvSpPr txBox="1"/>
          <p:nvPr/>
        </p:nvSpPr>
        <p:spPr>
          <a:xfrm>
            <a:off x="5803921" y="3414151"/>
            <a:ext cx="560518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Yang,cook</a:t>
            </a:r>
            <a:r>
              <a:rPr lang="en-US" strike="sngStrike" dirty="0" smtClean="0"/>
              <a:t> changes name back</a:t>
            </a:r>
          </a:p>
          <a:p>
            <a:r>
              <a:rPr lang="en-US" dirty="0" smtClean="0"/>
              <a:t>FBI:KIDNAPPING </a:t>
            </a:r>
            <a:r>
              <a:rPr lang="en-US" strike="sngStrike" dirty="0" err="1" smtClean="0"/>
              <a:t>german</a:t>
            </a:r>
            <a:r>
              <a:rPr lang="en-US" strike="sngStrike" dirty="0" smtClean="0"/>
              <a:t> id </a:t>
            </a:r>
            <a:r>
              <a:rPr lang="en-US" strike="sngStrike" dirty="0" err="1" smtClean="0"/>
              <a:t>thoam</a:t>
            </a:r>
            <a:r>
              <a:rPr lang="en-US" strike="sngStrike" dirty="0" smtClean="0"/>
              <a:t> Wieland</a:t>
            </a:r>
          </a:p>
          <a:p>
            <a:r>
              <a:rPr lang="en-US" strike="sngStrike" dirty="0" smtClean="0"/>
              <a:t>Other id: </a:t>
            </a:r>
          </a:p>
          <a:p>
            <a:r>
              <a:rPr lang="en-US" sz="2800" strike="sngStrike" dirty="0" err="1" smtClean="0"/>
              <a:t>Assuemd</a:t>
            </a:r>
            <a:r>
              <a:rPr lang="en-US" sz="2800" dirty="0" err="1" smtClean="0"/>
              <a:t>:HOMCIDE:BILL:</a:t>
            </a:r>
            <a:r>
              <a:rPr lang="en-US" sz="2800" strike="sngStrike" dirty="0" err="1" smtClean="0"/>
              <a:t>AUSCHWITZ</a:t>
            </a:r>
            <a:endParaRPr lang="en-US" sz="2800" strike="sngStrike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213" y="3397250"/>
            <a:ext cx="659920" cy="106045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5157457" y="3675410"/>
            <a:ext cx="4711700" cy="398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FBI:FRAUD: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4094141" y="4612481"/>
            <a:ext cx="2773159" cy="91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 Single Corner Rectangle 53"/>
          <p:cNvSpPr/>
          <p:nvPr/>
        </p:nvSpPr>
        <p:spPr>
          <a:xfrm>
            <a:off x="369971" y="5766832"/>
            <a:ext cx="1842744" cy="379968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5" name="Round Single Corner Rectangle 54"/>
          <p:cNvSpPr/>
          <p:nvPr/>
        </p:nvSpPr>
        <p:spPr>
          <a:xfrm>
            <a:off x="369971" y="6248400"/>
            <a:ext cx="1939820" cy="609600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741591" y="6146800"/>
            <a:ext cx="1345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Gov.</a:t>
            </a:r>
          </a:p>
          <a:p>
            <a:r>
              <a:rPr lang="en-US" dirty="0" smtClean="0"/>
              <a:t>VP Germany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2089150" y="6248400"/>
            <a:ext cx="392112" cy="246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1750991" y="6553200"/>
            <a:ext cx="730271" cy="188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1838193" y="3537925"/>
            <a:ext cx="4842007" cy="24188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41" idx="0"/>
          </p:cNvCxnSpPr>
          <p:nvPr/>
        </p:nvCxnSpPr>
        <p:spPr>
          <a:xfrm flipV="1">
            <a:off x="6228536" y="1893332"/>
            <a:ext cx="770131" cy="1740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 rot="17627510">
            <a:off x="4897902" y="3183888"/>
            <a:ext cx="2993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AVAIBILTIY;FEDERAL:LAW:41.SATE(</a:t>
            </a:r>
            <a:r>
              <a:rPr lang="en-US" sz="800" dirty="0" err="1" smtClean="0"/>
              <a:t>mauale</a:t>
            </a:r>
            <a:r>
              <a:rPr lang="en-US" sz="800" dirty="0" smtClean="0"/>
              <a:t>).CDRC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jim,canibis,steve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66" name="TextBox 65"/>
          <p:cNvSpPr txBox="1"/>
          <p:nvPr/>
        </p:nvSpPr>
        <p:spPr>
          <a:xfrm rot="17590799">
            <a:off x="5528209" y="3282357"/>
            <a:ext cx="1446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PAUL MITLARY BASE STUDENT</a:t>
            </a:r>
            <a:endParaRPr lang="en-US" sz="800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08000" y="1690132"/>
            <a:ext cx="1242991" cy="335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467" y="4824358"/>
            <a:ext cx="152527" cy="230056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027341" y="4233820"/>
            <a:ext cx="9092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POSTER</a:t>
            </a:r>
          </a:p>
          <a:p>
            <a:r>
              <a:rPr lang="en-US" sz="800" strike="sngStrike" dirty="0" err="1" smtClean="0"/>
              <a:t>ghoe</a:t>
            </a:r>
            <a:r>
              <a:rPr lang="en-US" sz="800" strike="sngStrike" dirty="0" smtClean="0"/>
              <a:t>(depress)</a:t>
            </a:r>
            <a:endParaRPr lang="en-US" sz="800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852" y="4830046"/>
            <a:ext cx="296193" cy="332518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3607625" y="4820389"/>
            <a:ext cx="558779" cy="5040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738591" y="4849991"/>
            <a:ext cx="3754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mod</a:t>
            </a:r>
            <a:endParaRPr lang="en-US" sz="800" strike="sngStrike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484" y="4918066"/>
            <a:ext cx="277794" cy="161574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3340894" y="4820389"/>
            <a:ext cx="558779" cy="5040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57" y="5695431"/>
            <a:ext cx="320230" cy="256439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3253721" y="5607291"/>
            <a:ext cx="558779" cy="5040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986069" y="5422625"/>
            <a:ext cx="109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videgame</a:t>
            </a:r>
            <a:endParaRPr lang="en-US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3265269" y="2554319"/>
            <a:ext cx="152317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AUSCHWITZ</a:t>
            </a:r>
            <a:r>
              <a:rPr lang="en-US" b="1" dirty="0" smtClean="0"/>
              <a:t>: </a:t>
            </a:r>
          </a:p>
          <a:p>
            <a:r>
              <a:rPr lang="en-US" sz="1000" strike="sngStrike" dirty="0" smtClean="0"/>
              <a:t>showers naked 14 in class</a:t>
            </a:r>
          </a:p>
          <a:p>
            <a:r>
              <a:rPr lang="en-US" sz="1000" strike="sngStrike" dirty="0" smtClean="0"/>
              <a:t>Stopped playing soccer</a:t>
            </a:r>
            <a:endParaRPr lang="en-US" sz="1000" strike="sngStrike" dirty="0"/>
          </a:p>
        </p:txBody>
      </p:sp>
      <p:sp>
        <p:nvSpPr>
          <p:cNvPr id="80" name="TextBox 79"/>
          <p:cNvSpPr txBox="1"/>
          <p:nvPr/>
        </p:nvSpPr>
        <p:spPr>
          <a:xfrm>
            <a:off x="10051252" y="3002982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FBI:KIDNAPPING:ID</a:t>
            </a:r>
            <a:endParaRPr lang="en-US" b="1" dirty="0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9690100" y="3390079"/>
            <a:ext cx="1384300" cy="10899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2930265" y="4343400"/>
            <a:ext cx="1328931" cy="136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616220" y="6228295"/>
            <a:ext cx="556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CPVA.TERMANTORE</a:t>
            </a:r>
            <a:r>
              <a:rPr lang="en-US" strike="sngStrike" dirty="0" smtClean="0"/>
              <a:t>[sexton]: take me to you dealer</a:t>
            </a:r>
            <a:endParaRPr lang="en-US" strike="sngStrike" dirty="0"/>
          </a:p>
        </p:txBody>
      </p:sp>
      <p:cxnSp>
        <p:nvCxnSpPr>
          <p:cNvPr id="87" name="Straight Arrow Connector 86"/>
          <p:cNvCxnSpPr/>
          <p:nvPr/>
        </p:nvCxnSpPr>
        <p:spPr>
          <a:xfrm flipH="1" flipV="1">
            <a:off x="3775279" y="4607679"/>
            <a:ext cx="1703587" cy="165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2858889" y="3706432"/>
            <a:ext cx="1638300" cy="5787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330499" y="3793458"/>
            <a:ext cx="628004" cy="4726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3958503" y="3832987"/>
            <a:ext cx="397597" cy="104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4110903" y="3985387"/>
            <a:ext cx="397597" cy="1040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464" y="3866427"/>
            <a:ext cx="390096" cy="321566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>
            <a:off x="3012964" y="3685330"/>
            <a:ext cx="1282360" cy="7781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533110" y="3434142"/>
            <a:ext cx="46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ipx</a:t>
            </a:r>
            <a:endParaRPr lang="en-US" b="1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047" y="3238901"/>
            <a:ext cx="352425" cy="533400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>
            <a:off x="2930265" y="3368888"/>
            <a:ext cx="935295" cy="1690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672686" y="3210276"/>
            <a:ext cx="577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LISA</a:t>
            </a:r>
            <a:endParaRPr lang="en-US" strike="sngStrike" dirty="0"/>
          </a:p>
        </p:txBody>
      </p:sp>
      <p:sp>
        <p:nvSpPr>
          <p:cNvPr id="101" name="TextBox 100"/>
          <p:cNvSpPr txBox="1"/>
          <p:nvPr/>
        </p:nvSpPr>
        <p:spPr>
          <a:xfrm>
            <a:off x="508000" y="46076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103" name="Straight Connector 102"/>
          <p:cNvCxnSpPr/>
          <p:nvPr/>
        </p:nvCxnSpPr>
        <p:spPr>
          <a:xfrm flipH="1" flipV="1">
            <a:off x="4031045" y="3772301"/>
            <a:ext cx="585175" cy="493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663700" y="4060488"/>
            <a:ext cx="19271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LARRY(</a:t>
            </a:r>
            <a:r>
              <a:rPr lang="en-US" sz="1100" dirty="0" err="1" smtClean="0"/>
              <a:t>ipx</a:t>
            </a:r>
            <a:r>
              <a:rPr lang="en-US" sz="1100" dirty="0" smtClean="0"/>
              <a:t>).ATOMBOM(HAHN)</a:t>
            </a:r>
            <a:endParaRPr lang="en-US" sz="1100" dirty="0"/>
          </a:p>
        </p:txBody>
      </p:sp>
      <p:sp>
        <p:nvSpPr>
          <p:cNvPr id="105" name="Rectangle 104"/>
          <p:cNvSpPr/>
          <p:nvPr/>
        </p:nvSpPr>
        <p:spPr>
          <a:xfrm>
            <a:off x="2369737" y="3015624"/>
            <a:ext cx="3405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LARRY.ipx</a:t>
            </a:r>
            <a:r>
              <a:rPr lang="en-US" dirty="0" smtClean="0"/>
              <a:t>(88</a:t>
            </a:r>
            <a:r>
              <a:rPr lang="en-US" baseline="30000" dirty="0" smtClean="0"/>
              <a:t>th</a:t>
            </a:r>
            <a:r>
              <a:rPr lang="en-US" dirty="0" smtClean="0"/>
              <a:t>).ATOMBOM(HAHN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231466" y="3772301"/>
            <a:ext cx="125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Polci:sirens</a:t>
            </a:r>
            <a:endParaRPr lang="en-US" b="1" dirty="0"/>
          </a:p>
        </p:txBody>
      </p:sp>
      <p:sp>
        <p:nvSpPr>
          <p:cNvPr id="107" name="Rectangle 106"/>
          <p:cNvSpPr/>
          <p:nvPr/>
        </p:nvSpPr>
        <p:spPr>
          <a:xfrm>
            <a:off x="289030" y="4007123"/>
            <a:ext cx="72968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strike="sngStrike" dirty="0" err="1" smtClean="0"/>
              <a:t>Yang,cook</a:t>
            </a:r>
            <a:endParaRPr lang="en-US" sz="1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268776" y="4158734"/>
            <a:ext cx="789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strike="sngStrike" dirty="0" smtClean="0"/>
              <a:t>white</a:t>
            </a:r>
            <a:endParaRPr lang="en-US" strike="sngStrike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605" y="4066205"/>
            <a:ext cx="206833" cy="310250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244159" y="4386638"/>
            <a:ext cx="10358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LANGLEY:VIRGINA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97019" y="4489928"/>
            <a:ext cx="13244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HOMCIDE:BILL:</a:t>
            </a:r>
            <a:r>
              <a:rPr lang="en-US" sz="800" strike="sngStrike" dirty="0"/>
              <a:t>AUSCHWITZ</a:t>
            </a:r>
            <a:endParaRPr lang="en-US" sz="800" strike="sngStrike" dirty="0"/>
          </a:p>
        </p:txBody>
      </p:sp>
      <p:sp>
        <p:nvSpPr>
          <p:cNvPr id="112" name="Rectangle 111"/>
          <p:cNvSpPr/>
          <p:nvPr/>
        </p:nvSpPr>
        <p:spPr>
          <a:xfrm>
            <a:off x="308810" y="4589361"/>
            <a:ext cx="10246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Teacher: </a:t>
            </a:r>
            <a:r>
              <a:rPr lang="en-US" sz="800" strike="sngStrike" dirty="0" err="1" smtClean="0"/>
              <a:t>crumbs:sin</a:t>
            </a:r>
            <a:endParaRPr lang="en-US" sz="800" strike="sngStrike" dirty="0"/>
          </a:p>
        </p:txBody>
      </p:sp>
      <p:sp>
        <p:nvSpPr>
          <p:cNvPr id="113" name="TextBox 112"/>
          <p:cNvSpPr txBox="1"/>
          <p:nvPr/>
        </p:nvSpPr>
        <p:spPr>
          <a:xfrm>
            <a:off x="268436" y="4737698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Phone </a:t>
            </a:r>
            <a:r>
              <a:rPr lang="en-US" sz="800" strike="sngStrike" dirty="0" err="1" smtClean="0"/>
              <a:t>krababel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simpsons</a:t>
            </a:r>
            <a:r>
              <a:rPr lang="en-US" sz="800" strike="sngStrike" dirty="0" smtClean="0"/>
              <a:t> teacher</a:t>
            </a:r>
          </a:p>
          <a:p>
            <a:r>
              <a:rPr lang="en-US" sz="800" strike="sngStrike" dirty="0" err="1" smtClean="0"/>
              <a:t>Krubms</a:t>
            </a:r>
            <a:r>
              <a:rPr lang="en-US" sz="800" strike="sngStrike" dirty="0" smtClean="0"/>
              <a:t>, 3-way </a:t>
            </a:r>
            <a:r>
              <a:rPr lang="en-US" sz="800" strike="sngStrike" dirty="0" err="1" smtClean="0"/>
              <a:t>protueso</a:t>
            </a:r>
            <a:r>
              <a:rPr lang="en-US" sz="800" strike="sngStrike" dirty="0" smtClean="0"/>
              <a:t> phone, I will car her(cook)</a:t>
            </a:r>
          </a:p>
          <a:p>
            <a:r>
              <a:rPr lang="en-US" sz="800" strike="sngStrike" dirty="0" err="1" smtClean="0"/>
              <a:t>Kurmb</a:t>
            </a:r>
            <a:r>
              <a:rPr lang="en-US" sz="800" strike="sngStrike" dirty="0" smtClean="0"/>
              <a:t> son teacher phone 2010 INTERENT PAYMANS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181764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450" y="2543175"/>
            <a:ext cx="1181100" cy="1771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00" y="4314825"/>
            <a:ext cx="1401762" cy="80235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477324" y="4314825"/>
            <a:ext cx="710376" cy="802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46462" y="3657600"/>
            <a:ext cx="10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Approach</a:t>
            </a:r>
            <a:endParaRPr lang="en-US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217" y="1576704"/>
            <a:ext cx="2680214" cy="150762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84400" y="384226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505450" y="19813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184400" y="4032985"/>
            <a:ext cx="88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Age: 10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08938" y="3940046"/>
            <a:ext cx="19559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ATOMCLOCK(MAINSTREET(</a:t>
            </a:r>
            <a:r>
              <a:rPr lang="en-US" sz="800" dirty="0" err="1" smtClean="0"/>
              <a:t>nonPoliceTRX</a:t>
            </a:r>
            <a:r>
              <a:rPr lang="en-US" sz="800" dirty="0" smtClean="0"/>
              <a:t>))</a:t>
            </a:r>
            <a:endParaRPr lang="en-US" sz="800" dirty="0"/>
          </a:p>
        </p:txBody>
      </p:sp>
      <p:sp>
        <p:nvSpPr>
          <p:cNvPr id="24" name="Rectangle 23"/>
          <p:cNvSpPr/>
          <p:nvPr/>
        </p:nvSpPr>
        <p:spPr>
          <a:xfrm>
            <a:off x="3556000" y="4155490"/>
            <a:ext cx="1663700" cy="246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568700" y="4494854"/>
            <a:ext cx="1663700" cy="7758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POSTER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376" y="4646731"/>
            <a:ext cx="290220" cy="439252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3879086" y="4462416"/>
            <a:ext cx="1066800" cy="7384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89457" y="5093179"/>
            <a:ext cx="303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sin</a:t>
            </a:r>
            <a:endParaRPr lang="en-US" sz="8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6174831" y="4291843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Shared.int</a:t>
            </a:r>
            <a:endParaRPr lang="en-US" sz="800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4989457" y="2543175"/>
            <a:ext cx="2059043" cy="885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877300" y="3811488"/>
            <a:ext cx="3314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Teacher: I will get the </a:t>
            </a:r>
            <a:r>
              <a:rPr lang="en-US" sz="800" strike="sngStrike" dirty="0" err="1" smtClean="0"/>
              <a:t>mona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lisa</a:t>
            </a:r>
            <a:r>
              <a:rPr lang="en-US" sz="800" strike="sngStrike" dirty="0" smtClean="0"/>
              <a:t> I drew from archives</a:t>
            </a:r>
            <a:endParaRPr lang="en-US" sz="800" strike="sngStrike" dirty="0"/>
          </a:p>
        </p:txBody>
      </p:sp>
      <p:cxnSp>
        <p:nvCxnSpPr>
          <p:cNvPr id="40" name="Straight Arrow Connector 39"/>
          <p:cNvCxnSpPr>
            <a:endCxn id="22" idx="3"/>
          </p:cNvCxnSpPr>
          <p:nvPr/>
        </p:nvCxnSpPr>
        <p:spPr>
          <a:xfrm flipH="1">
            <a:off x="5364923" y="3551736"/>
            <a:ext cx="2652715" cy="496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024694" y="3367070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017638" y="3648799"/>
            <a:ext cx="15856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LANGLEY:VIRGINA:</a:t>
            </a:r>
            <a:r>
              <a:rPr lang="en-US" sz="900" strike="sngStrike" dirty="0" err="1" smtClean="0"/>
              <a:t>Sin:crumbs</a:t>
            </a:r>
            <a:endParaRPr lang="en-US" sz="900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8035530" y="4137955"/>
            <a:ext cx="307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0.0001 x/y </a:t>
            </a:r>
            <a:r>
              <a:rPr lang="en-US" dirty="0" err="1" smtClean="0"/>
              <a:t>GovSchw.INT:US-DE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108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66800" y="18354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496030" y="2698169"/>
            <a:ext cx="12613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strike="sngStrike" dirty="0" err="1" smtClean="0"/>
              <a:t>Yang,cook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231" y="1330436"/>
            <a:ext cx="206833" cy="3102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311400" y="1664609"/>
            <a:ext cx="103586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LANGLEY:VIRGINA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9576" y="2504993"/>
            <a:ext cx="30355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HOMCIDE:BILL:</a:t>
            </a:r>
            <a:r>
              <a:rPr lang="en-US" sz="2000" strike="sngStrike" dirty="0"/>
              <a:t>AUSCHWITZ</a:t>
            </a:r>
            <a:endParaRPr lang="en-US" sz="2000" strike="sngStrike" dirty="0"/>
          </a:p>
        </p:txBody>
      </p:sp>
      <p:sp>
        <p:nvSpPr>
          <p:cNvPr id="12" name="Rectangle 11"/>
          <p:cNvSpPr/>
          <p:nvPr/>
        </p:nvSpPr>
        <p:spPr>
          <a:xfrm>
            <a:off x="2230880" y="1892693"/>
            <a:ext cx="10246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Teacher: </a:t>
            </a:r>
            <a:r>
              <a:rPr lang="en-US" sz="800" strike="sngStrike" dirty="0" err="1" smtClean="0"/>
              <a:t>crumbs:sin</a:t>
            </a:r>
            <a:endParaRPr lang="en-US" sz="800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1966598" y="2131689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Phone </a:t>
            </a:r>
            <a:r>
              <a:rPr lang="en-US" sz="800" strike="sngStrike" dirty="0" err="1" smtClean="0"/>
              <a:t>krababel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simpsons</a:t>
            </a:r>
            <a:r>
              <a:rPr lang="en-US" sz="800" strike="sngStrike" dirty="0" smtClean="0"/>
              <a:t> teacher</a:t>
            </a:r>
          </a:p>
          <a:p>
            <a:r>
              <a:rPr lang="en-US" sz="800" strike="sngStrike" dirty="0" err="1" smtClean="0"/>
              <a:t>Krubms</a:t>
            </a:r>
            <a:r>
              <a:rPr lang="en-US" sz="800" strike="sngStrike" dirty="0" smtClean="0"/>
              <a:t>, 3-way </a:t>
            </a:r>
            <a:r>
              <a:rPr lang="en-US" sz="800" strike="sngStrike" dirty="0" err="1" smtClean="0"/>
              <a:t>protueso</a:t>
            </a:r>
            <a:r>
              <a:rPr lang="en-US" sz="800" strike="sngStrike" dirty="0" smtClean="0"/>
              <a:t> phone, I will car her(cook)</a:t>
            </a:r>
          </a:p>
          <a:p>
            <a:r>
              <a:rPr lang="en-US" sz="800" strike="sngStrike" dirty="0" err="1" smtClean="0"/>
              <a:t>Kurmb</a:t>
            </a:r>
            <a:r>
              <a:rPr lang="en-US" sz="800" strike="sngStrike" dirty="0" smtClean="0"/>
              <a:t> son teacher phone 2010 INTERENT PAYMANS</a:t>
            </a:r>
            <a:endParaRPr lang="en-US" sz="800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793" y="2699023"/>
            <a:ext cx="1123832" cy="79851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529941" y="2126734"/>
            <a:ext cx="789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!</a:t>
            </a:r>
            <a:r>
              <a:rPr lang="en-US" strike="sngStrike" dirty="0" smtClean="0"/>
              <a:t>white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5790693" y="349753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black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379370" y="4199079"/>
            <a:ext cx="1150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/>
              <a:t>Yang,cook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90693" y="4804805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!black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196" y="4489928"/>
            <a:ext cx="835025" cy="597286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6924792" y="4221330"/>
            <a:ext cx="1123833" cy="1074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809736" y="2698169"/>
            <a:ext cx="1445264" cy="984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03700" y="1574800"/>
            <a:ext cx="250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 FBI WHITE COLOAR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550" y="4221330"/>
            <a:ext cx="876300" cy="8763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5054600" y="4066205"/>
            <a:ext cx="5803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876800" y="2496066"/>
            <a:ext cx="6819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588000" y="3340100"/>
            <a:ext cx="874672" cy="858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790693" y="4489928"/>
            <a:ext cx="739248" cy="1326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598835" y="3522472"/>
            <a:ext cx="2024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JB Robert designs the trains, CIA </a:t>
            </a:r>
            <a:r>
              <a:rPr lang="en-US" sz="800" strike="sngStrike" dirty="0" err="1" smtClean="0"/>
              <a:t>borw</a:t>
            </a:r>
            <a:r>
              <a:rPr lang="en-US" sz="800" strike="sngStrike" dirty="0" smtClean="0"/>
              <a:t> office</a:t>
            </a:r>
            <a:endParaRPr lang="en-US" sz="800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75" y="5097630"/>
            <a:ext cx="772020" cy="77202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771741" y="4989472"/>
            <a:ext cx="413649" cy="980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17" y="5123184"/>
            <a:ext cx="602241" cy="60224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63" y="5735925"/>
            <a:ext cx="468592" cy="46859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947055" y="5816600"/>
            <a:ext cx="49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jeff</a:t>
            </a:r>
            <a:endParaRPr lang="en-US" strike="sngStrike" dirty="0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1532463" y="4989471"/>
            <a:ext cx="339125" cy="14748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98" y="4062969"/>
            <a:ext cx="916003" cy="916003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620075" y="4062969"/>
            <a:ext cx="1020130" cy="86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35" y="1269155"/>
            <a:ext cx="1309220" cy="127981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38112" y="3420992"/>
            <a:ext cx="4816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VIRGINA.MARY</a:t>
            </a:r>
          </a:p>
          <a:p>
            <a:r>
              <a:rPr lang="en-US" strike="sngStrike" dirty="0" smtClean="0"/>
              <a:t>JOSEPH (</a:t>
            </a:r>
            <a:r>
              <a:rPr lang="en-US" strike="sngStrike" dirty="0" err="1" smtClean="0"/>
              <a:t>basment</a:t>
            </a:r>
            <a:r>
              <a:rPr lang="en-US" strike="sngStrike" dirty="0" smtClean="0"/>
              <a:t> sex abuse save me </a:t>
            </a:r>
            <a:r>
              <a:rPr lang="en-US" strike="sngStrike" dirty="0" err="1" smtClean="0"/>
              <a:t>metin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telle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4203700" y="1269155"/>
            <a:ext cx="0" cy="5588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833617" y="3055651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kooc</a:t>
            </a:r>
            <a:endParaRPr lang="en-US" sz="800" strike="sngStrike" dirty="0"/>
          </a:p>
        </p:txBody>
      </p:sp>
      <p:cxnSp>
        <p:nvCxnSpPr>
          <p:cNvPr id="62" name="Straight Arrow Connector 61"/>
          <p:cNvCxnSpPr>
            <a:endCxn id="60" idx="1"/>
          </p:cNvCxnSpPr>
          <p:nvPr/>
        </p:nvCxnSpPr>
        <p:spPr>
          <a:xfrm flipV="1">
            <a:off x="4203700" y="3163373"/>
            <a:ext cx="1629917" cy="769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1278" y="4933467"/>
            <a:ext cx="1122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!HOMICIDE:NANA</a:t>
            </a:r>
            <a:endParaRPr lang="en-US" sz="1000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538112" y="1269155"/>
            <a:ext cx="1333476" cy="1629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32" y="2818448"/>
            <a:ext cx="539113" cy="657718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495801" y="2905103"/>
            <a:ext cx="2302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 BASE PAUL BARACK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CLOSED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>
            <a:off x="203200" y="3497536"/>
            <a:ext cx="3719068" cy="20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1225615" y="2931574"/>
            <a:ext cx="4946382" cy="28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296572" y="2743301"/>
            <a:ext cx="90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cocain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37337" y="2854215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ricardo</a:t>
            </a:r>
            <a:endParaRPr lang="en-US" dirty="0"/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12797" y="2533283"/>
            <a:ext cx="633973" cy="783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0024253" y="11089868"/>
            <a:ext cx="3754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Ibm.Un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bui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243570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357" y="6089936"/>
            <a:ext cx="384175" cy="384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96" y="2349513"/>
            <a:ext cx="362237" cy="395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09" y="2417218"/>
            <a:ext cx="875753" cy="3627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421" y="1886048"/>
            <a:ext cx="25170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CPVA.DR.JOESEPHE</a:t>
            </a:r>
          </a:p>
          <a:p>
            <a:r>
              <a:rPr lang="en-US" sz="800" strike="sngStrike" dirty="0" smtClean="0"/>
              <a:t>.</a:t>
            </a:r>
            <a:r>
              <a:rPr lang="en-US" sz="800" strike="sngStrike" dirty="0" err="1" smtClean="0"/>
              <a:t>ghoeho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redhouse</a:t>
            </a:r>
            <a:r>
              <a:rPr lang="en-US" sz="800" strike="sngStrike" dirty="0" smtClean="0"/>
              <a:t>)/</a:t>
            </a:r>
            <a:r>
              <a:rPr lang="en-US" sz="800" strike="sngStrike" dirty="0" err="1" smtClean="0"/>
              <a:t>micheabach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72" y="1541579"/>
            <a:ext cx="290995" cy="2909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69172" y="1905213"/>
            <a:ext cx="2628220" cy="95357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1319514" y="1449093"/>
            <a:ext cx="310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ATOMCLOCK(!HOMICIDE:BILL)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66421" y="2516162"/>
            <a:ext cx="2104228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76300" y="1641357"/>
            <a:ext cx="45882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52" y="3453448"/>
            <a:ext cx="539113" cy="65771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905000" y="31565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US BASE PAUL BARACK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CLOSED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227445" y="2971871"/>
            <a:ext cx="231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Gorbache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ricardo</a:t>
            </a:r>
            <a:r>
              <a:rPr lang="en-US" strike="sngStrike" dirty="0" smtClean="0"/>
              <a:t>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3583457" y="3341203"/>
            <a:ext cx="1483843" cy="353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73799" y="3341203"/>
            <a:ext cx="211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Angela(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jana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399365" y="3581400"/>
            <a:ext cx="2747435" cy="22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9172" y="2971871"/>
            <a:ext cx="101052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66421" y="4381571"/>
            <a:ext cx="101052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05000" y="2971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1999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905000" y="4648200"/>
            <a:ext cx="7363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nonPiociINteutp</a:t>
            </a:r>
            <a:r>
              <a:rPr lang="en-US" dirty="0" smtClean="0"/>
              <a:t>(</a:t>
            </a:r>
            <a:r>
              <a:rPr lang="en-US" dirty="0" err="1" smtClean="0"/>
              <a:t>lipsinking</a:t>
            </a:r>
            <a:r>
              <a:rPr lang="en-US" dirty="0" smtClean="0"/>
              <a:t> </a:t>
            </a:r>
            <a:r>
              <a:rPr lang="en-US" dirty="0" err="1" smtClean="0"/>
              <a:t>milivani</a:t>
            </a:r>
            <a:r>
              <a:rPr lang="en-US" dirty="0" smtClean="0"/>
              <a:t>, HARD-TO-FIND</a:t>
            </a:r>
            <a:r>
              <a:rPr lang="en-US" strike="sngStrike" dirty="0" smtClean="0"/>
              <a:t>: mini playback show: </a:t>
            </a:r>
          </a:p>
          <a:p>
            <a:r>
              <a:rPr lang="en-US" dirty="0"/>
              <a:t>	</a:t>
            </a:r>
            <a:r>
              <a:rPr lang="en-US" dirty="0" smtClean="0"/>
              <a:t>	VIRIGINIA.MARY</a:t>
            </a:r>
            <a:r>
              <a:rPr lang="en-US" strike="sngStrike" dirty="0" smtClean="0"/>
              <a:t>.(</a:t>
            </a:r>
            <a:r>
              <a:rPr lang="en-US" strike="sngStrike" dirty="0" err="1" smtClean="0"/>
              <a:t>status:peeping</a:t>
            </a:r>
            <a:r>
              <a:rPr lang="en-US" strike="sngStrike" dirty="0" smtClean="0"/>
              <a:t> tom)</a:t>
            </a:r>
            <a:endParaRPr lang="en-US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362" y="4583536"/>
            <a:ext cx="572787" cy="863875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8902700" y="4583536"/>
            <a:ext cx="1549400" cy="1118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57781" y="4381570"/>
            <a:ext cx="324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SQ.187.25.CPVA  </a:t>
            </a:r>
            <a:r>
              <a:rPr lang="en-US" strike="sngStrike" dirty="0" err="1" smtClean="0"/>
              <a:t>lipsinking</a:t>
            </a:r>
            <a:r>
              <a:rPr lang="en-US" strike="sngStrike" dirty="0" smtClean="0"/>
              <a:t> in life</a:t>
            </a:r>
            <a:endParaRPr lang="en-US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57781" y="5702300"/>
            <a:ext cx="101052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60770" y="6057479"/>
            <a:ext cx="4685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Schroder/Merkel, (ROTSHILD, Harold </a:t>
            </a:r>
            <a:r>
              <a:rPr lang="en-US" dirty="0" err="1" smtClean="0"/>
              <a:t>schoroder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9097" y="6047127"/>
            <a:ext cx="904104" cy="47428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978" y="6055324"/>
            <a:ext cx="512071" cy="512071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9389097" y="6188113"/>
            <a:ext cx="1849100" cy="1397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4" idx="1"/>
          </p:cNvCxnSpPr>
          <p:nvPr/>
        </p:nvCxnSpPr>
        <p:spPr>
          <a:xfrm flipV="1">
            <a:off x="4760770" y="6238913"/>
            <a:ext cx="4508879" cy="3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4426390" y="4648200"/>
            <a:ext cx="1720410" cy="1244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573980" y="5810614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</a:t>
            </a:r>
            <a:endParaRPr lang="en-US" dirty="0"/>
          </a:p>
        </p:txBody>
      </p:sp>
      <p:sp>
        <p:nvSpPr>
          <p:cNvPr id="46" name="Cube 45"/>
          <p:cNvSpPr/>
          <p:nvPr/>
        </p:nvSpPr>
        <p:spPr>
          <a:xfrm>
            <a:off x="7823200" y="1206500"/>
            <a:ext cx="1445162" cy="157351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254182" y="1227354"/>
            <a:ext cx="3999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kaiserslautern</a:t>
            </a:r>
            <a:r>
              <a:rPr lang="en-US" b="1" dirty="0" smtClean="0"/>
              <a:t> air base speaker</a:t>
            </a:r>
          </a:p>
          <a:p>
            <a:r>
              <a:rPr lang="en-US" dirty="0" smtClean="0"/>
              <a:t>ATOMCLOCIK(!HOMCIDE:BILL).IPX.SQINT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108" y="1960423"/>
            <a:ext cx="486583" cy="475654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9396609" y="1810939"/>
            <a:ext cx="917038" cy="9674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413778" y="1489593"/>
            <a:ext cx="2875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</a:t>
            </a:r>
            <a:r>
              <a:rPr lang="en-US" dirty="0" err="1" smtClean="0"/>
              <a:t>FBI:KIDNAPIGN.extortion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-113487" y="1989834"/>
            <a:ext cx="7216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strike="sngStrike" dirty="0" err="1" smtClean="0"/>
              <a:t>Polci</a:t>
            </a:r>
            <a:r>
              <a:rPr lang="en-US" sz="900" b="1" strike="sngStrike" dirty="0" smtClean="0"/>
              <a:t> </a:t>
            </a:r>
            <a:r>
              <a:rPr lang="en-US" sz="900" b="1" strike="sngStrike" dirty="0" err="1" smtClean="0"/>
              <a:t>sients</a:t>
            </a:r>
            <a:endParaRPr lang="en-US" sz="900" b="1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68223" y="1947092"/>
            <a:ext cx="481613" cy="488985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10440236" y="1837362"/>
            <a:ext cx="710909" cy="675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100" y="1132612"/>
            <a:ext cx="663301" cy="374642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8431586" y="2469689"/>
            <a:ext cx="38581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13"/>
              </a:rPr>
              <a:t>https://www.linkedin.com/in/kimvubui</a:t>
            </a:r>
            <a:endParaRPr lang="en-US" dirty="0" smtClean="0"/>
          </a:p>
          <a:p>
            <a:r>
              <a:rPr lang="en-US" dirty="0" smtClean="0"/>
              <a:t>FBI:FRAUD MAINSTERE(HOMCIDE:LUX</a:t>
            </a:r>
          </a:p>
          <a:p>
            <a:r>
              <a:rPr lang="en-US" dirty="0" smtClean="0"/>
              <a:t>(las </a:t>
            </a:r>
            <a:r>
              <a:rPr lang="en-US" dirty="0" err="1" smtClean="0"/>
              <a:t>vegas</a:t>
            </a:r>
            <a:r>
              <a:rPr lang="en-US" dirty="0" smtClean="0"/>
              <a:t>, </a:t>
            </a:r>
            <a:r>
              <a:rPr lang="en-US" dirty="0" err="1" smtClean="0"/>
              <a:t>ibm.</a:t>
            </a:r>
            <a:r>
              <a:rPr lang="en-US" strike="sngStrike" dirty="0" err="1" smtClean="0"/>
              <a:t>Crazhorues</a:t>
            </a:r>
            <a:r>
              <a:rPr lang="en-US" strike="sngStrike" dirty="0" smtClean="0"/>
              <a:t> IPX )</a:t>
            </a:r>
            <a:endParaRPr lang="en-US" strike="sngStrike" dirty="0"/>
          </a:p>
        </p:txBody>
      </p:sp>
      <p:sp>
        <p:nvSpPr>
          <p:cNvPr id="59" name="TextBox 58"/>
          <p:cNvSpPr txBox="1"/>
          <p:nvPr/>
        </p:nvSpPr>
        <p:spPr>
          <a:xfrm>
            <a:off x="9075106" y="332705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VIRIGNAI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8902700" y="3581400"/>
            <a:ext cx="543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108" y="3647908"/>
            <a:ext cx="603250" cy="339859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9989155" y="3613286"/>
            <a:ext cx="2911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rgbClr val="202124"/>
                </a:solidFill>
                <a:latin typeface="Google Sans"/>
              </a:rPr>
              <a:t>Dr. </a:t>
            </a:r>
            <a:r>
              <a:rPr lang="en-US" sz="1400" dirty="0" err="1" smtClean="0">
                <a:solidFill>
                  <a:srgbClr val="202124"/>
                </a:solidFill>
                <a:latin typeface="Google Sans"/>
              </a:rPr>
              <a:t>Be</a:t>
            </a:r>
            <a:r>
              <a:rPr lang="en-US" sz="1400" b="0" i="0" dirty="0" err="1" smtClean="0">
                <a:solidFill>
                  <a:srgbClr val="202124"/>
                </a:solidFill>
                <a:effectLst/>
                <a:latin typeface="Google Sans"/>
              </a:rPr>
              <a:t>Federal</a:t>
            </a:r>
            <a:r>
              <a:rPr lang="en-US" sz="1400" b="0" i="0" dirty="0" smtClean="0">
                <a:solidFill>
                  <a:srgbClr val="202124"/>
                </a:solidFill>
                <a:effectLst/>
                <a:latin typeface="Google Sans"/>
              </a:rPr>
              <a:t> Constitutional Court</a:t>
            </a:r>
          </a:p>
          <a:p>
            <a:r>
              <a:rPr lang="en-US" sz="1400" dirty="0" err="1" smtClean="0">
                <a:solidFill>
                  <a:srgbClr val="202124"/>
                </a:solidFill>
                <a:latin typeface="Google Sans"/>
              </a:rPr>
              <a:t>hr</a:t>
            </a:r>
            <a:r>
              <a:rPr lang="en-US" sz="1400" dirty="0" smtClean="0">
                <a:solidFill>
                  <a:srgbClr val="202124"/>
                </a:solidFill>
                <a:latin typeface="Google Sans"/>
              </a:rPr>
              <a:t> (MICHIGAN) </a:t>
            </a:r>
            <a:endParaRPr lang="en-US" sz="1400" b="0" i="0" dirty="0" smtClean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64" name="Oval 63"/>
          <p:cNvSpPr/>
          <p:nvPr/>
        </p:nvSpPr>
        <p:spPr>
          <a:xfrm>
            <a:off x="11391900" y="3802868"/>
            <a:ext cx="622300" cy="578702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C000"/>
                </a:solidFill>
              </a:rPr>
              <a:t>M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0060395" y="4132995"/>
            <a:ext cx="1431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Secotn</a:t>
            </a:r>
            <a:r>
              <a:rPr lang="en-US" sz="900" strike="sngStrike" dirty="0" smtClean="0"/>
              <a:t> 204 </a:t>
            </a:r>
            <a:r>
              <a:rPr lang="en-US" sz="900" strike="sngStrike" dirty="0" err="1" smtClean="0"/>
              <a:t>Bankrupcy</a:t>
            </a:r>
            <a:r>
              <a:rPr lang="en-US" sz="900" dirty="0" smtClean="0"/>
              <a:t> </a:t>
            </a:r>
            <a:r>
              <a:rPr lang="en-US" sz="900" strike="sngStrike" dirty="0" smtClean="0"/>
              <a:t>Law</a:t>
            </a:r>
            <a:endParaRPr lang="en-US" sz="900" strike="sngStrike" dirty="0"/>
          </a:p>
        </p:txBody>
      </p:sp>
      <p:sp>
        <p:nvSpPr>
          <p:cNvPr id="66" name="Right Arrow 65"/>
          <p:cNvSpPr/>
          <p:nvPr/>
        </p:nvSpPr>
        <p:spPr>
          <a:xfrm>
            <a:off x="8635225" y="1793869"/>
            <a:ext cx="843316" cy="828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ight Arrow 66"/>
          <p:cNvSpPr/>
          <p:nvPr/>
        </p:nvSpPr>
        <p:spPr>
          <a:xfrm rot="9839711">
            <a:off x="4005064" y="2277434"/>
            <a:ext cx="4009361" cy="828332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492014" y="2076006"/>
            <a:ext cx="1150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/>
              <a:t>Yang,cook</a:t>
            </a:r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5824073" y="1947092"/>
            <a:ext cx="1672604" cy="228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073" y="2193397"/>
            <a:ext cx="490995" cy="326735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5573980" y="1989834"/>
            <a:ext cx="979220" cy="788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193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290" y="2274887"/>
            <a:ext cx="6343650" cy="11144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7248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24250"/>
            <a:ext cx="12192000" cy="1808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14659"/>
            <a:ext cx="12192000" cy="180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outside</a:t>
            </a:r>
            <a:endParaRPr lang="en-US" sz="8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1898290" y="1905555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</a:t>
            </a:r>
            <a:r>
              <a:rPr lang="en-US" b="1" dirty="0" smtClean="0"/>
              <a:t>2.FBI:KIDNAPPING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814" y="5165543"/>
            <a:ext cx="377825" cy="37782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070115" y="4914900"/>
            <a:ext cx="774700" cy="825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063" y="5165543"/>
            <a:ext cx="671314" cy="3778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777246" y="4941705"/>
            <a:ext cx="774700" cy="825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13063" y="4572373"/>
            <a:ext cx="151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IPX 2011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863" y="5158216"/>
            <a:ext cx="671314" cy="37782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7133863" y="4977241"/>
            <a:ext cx="774700" cy="825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98290" y="4387707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</a:t>
            </a:r>
            <a:r>
              <a:rPr lang="en-US" b="1" dirty="0" smtClean="0"/>
              <a:t>2.FBI:KIDNAPPING</a:t>
            </a:r>
            <a:endParaRPr lang="en-US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180" y="4064000"/>
            <a:ext cx="538112" cy="36426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5398726" y="4095354"/>
            <a:ext cx="553566" cy="3850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15949" y="3726022"/>
            <a:ext cx="369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!UN.HUMAN.RIGHTS (</a:t>
            </a:r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nagela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sovie</a:t>
            </a:r>
            <a:r>
              <a:rPr lang="en-US" sz="800" strike="sngStrike" dirty="0" smtClean="0"/>
              <a:t>(union)</a:t>
            </a:r>
            <a:r>
              <a:rPr lang="en-US" sz="800" strike="sngStrike" dirty="0" err="1" smtClean="0"/>
              <a:t>gobahce</a:t>
            </a:r>
            <a:r>
              <a:rPr lang="en-US" sz="800" strike="sngStrike" dirty="0" smtClean="0"/>
              <a:t>))</a:t>
            </a:r>
            <a:endParaRPr lang="en-US" sz="800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4193815" y="2832099"/>
            <a:ext cx="444500" cy="7366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63279" y="2567055"/>
            <a:ext cx="1140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Crazyhouser</a:t>
            </a:r>
            <a:r>
              <a:rPr lang="en-US" sz="800" strike="sngStrike" dirty="0" smtClean="0"/>
              <a:t>, crazy talk</a:t>
            </a:r>
            <a:endParaRPr lang="en-US" sz="800" strike="sngStrike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2537530" y="2274887"/>
            <a:ext cx="952848" cy="6588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066815" y="3910688"/>
            <a:ext cx="4175125" cy="153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209814" y="5892800"/>
            <a:ext cx="2606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GREESAPN	</a:t>
            </a:r>
            <a:r>
              <a:rPr lang="en-US" strike="sngStrike" dirty="0" err="1" smtClean="0"/>
              <a:t>danile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5217127" y="5654678"/>
            <a:ext cx="175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POPE FRANCECO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4994201" y="4977241"/>
            <a:ext cx="774700" cy="825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940" y="5187832"/>
            <a:ext cx="335660" cy="404317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8032291" y="4977241"/>
            <a:ext cx="774700" cy="825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032291" y="4572373"/>
            <a:ext cx="275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Half-life:</a:t>
            </a:r>
            <a:r>
              <a:rPr lang="en-US" dirty="0" err="1" smtClean="0"/>
              <a:t>HOMCI:CHANLORE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221573" y="4387707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adam</a:t>
            </a:r>
            <a:endParaRPr lang="en-US" strike="sngStrike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462843" y="4064000"/>
            <a:ext cx="465695" cy="586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898290" y="1384179"/>
            <a:ext cx="470261" cy="40759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</a:t>
            </a:r>
            <a:endParaRPr lang="en-US" b="1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46247" y="3559512"/>
            <a:ext cx="1041400" cy="793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457770" y="1410087"/>
            <a:ext cx="4730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v2.VIRIGNIA.MARY.PENTAGON.SECTARY.OF.STATE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097258" y="2115112"/>
            <a:ext cx="13588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ATOMICLOIK</a:t>
            </a:r>
          </a:p>
          <a:p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phil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kim</a:t>
            </a:r>
            <a:r>
              <a:rPr lang="en-US" sz="900" strike="sngStrike" dirty="0" smtClean="0"/>
              <a:t>),</a:t>
            </a:r>
            <a:r>
              <a:rPr lang="en-US" sz="900" strike="sngStrike" dirty="0" err="1" smtClean="0"/>
              <a:t>phil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kim</a:t>
            </a:r>
            <a:r>
              <a:rPr lang="en-US" sz="900" strike="sngStrike" dirty="0" smtClean="0"/>
              <a:t>)</a:t>
            </a:r>
            <a:endParaRPr lang="en-US" sz="900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460" y="1807517"/>
            <a:ext cx="800852" cy="112712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501" y="1802283"/>
            <a:ext cx="1131418" cy="1131418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9046467" y="3200399"/>
            <a:ext cx="29819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/>
              <a:t>It would be as if you </a:t>
            </a:r>
            <a:r>
              <a:rPr lang="en-US" sz="800" strike="sngStrike" dirty="0" err="1"/>
              <a:t>stind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onf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ro</a:t>
            </a:r>
            <a:r>
              <a:rPr lang="en-US" sz="800" strike="sngStrike" dirty="0"/>
              <a:t> of a bad </a:t>
            </a:r>
            <a:r>
              <a:rPr lang="en-US" sz="800" strike="sngStrike" dirty="0" err="1"/>
              <a:t>palce</a:t>
            </a:r>
            <a:endParaRPr lang="en-US" sz="800" strike="sngStrike" dirty="0"/>
          </a:p>
          <a:p>
            <a:r>
              <a:rPr lang="en-US" sz="800" strike="sngStrike" dirty="0"/>
              <a:t>Phil(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),phi(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</a:t>
            </a:r>
            <a:endParaRPr lang="en-US" sz="800" strike="sngStrike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7332261" y="1449093"/>
            <a:ext cx="2075759" cy="1751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3846" y="1354605"/>
            <a:ext cx="707947" cy="37431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7495" y="1361313"/>
            <a:ext cx="910337" cy="444250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7620000" y="1384179"/>
            <a:ext cx="1186991" cy="19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8601" y="3091946"/>
            <a:ext cx="850221" cy="109696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970221" y="3664481"/>
            <a:ext cx="13195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You have been terminated.</a:t>
            </a:r>
          </a:p>
          <a:p>
            <a:r>
              <a:rPr lang="en-US" sz="800" strike="sngStrike" dirty="0" err="1" smtClean="0"/>
              <a:t>Sectrary</a:t>
            </a:r>
            <a:r>
              <a:rPr lang="en-US" sz="800" strike="sngStrike" dirty="0" smtClean="0"/>
              <a:t> of state.</a:t>
            </a:r>
            <a:endParaRPr lang="en-US" sz="800" strike="sngStrike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7577593" y="1437544"/>
            <a:ext cx="1478849" cy="2162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666170" y="6413817"/>
            <a:ext cx="6807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 United Nations put strips </a:t>
            </a:r>
            <a:r>
              <a:rPr lang="en-US" strike="sngStrike" dirty="0" err="1" smtClean="0"/>
              <a:t>clus</a:t>
            </a:r>
            <a:r>
              <a:rPr lang="en-US" strike="sngStrike" dirty="0" smtClean="0"/>
              <a:t> with IBM UN </a:t>
            </a:r>
            <a:r>
              <a:rPr lang="en-US" strike="sngStrike" dirty="0" err="1" smtClean="0"/>
              <a:t>colleage</a:t>
            </a:r>
            <a:r>
              <a:rPr lang="en-US" strike="sngStrike" dirty="0" smtClean="0"/>
              <a:t> from work, no.</a:t>
            </a:r>
          </a:p>
          <a:p>
            <a:endParaRPr lang="en-US" dirty="0" smtClean="0"/>
          </a:p>
        </p:txBody>
      </p:sp>
      <p:sp>
        <p:nvSpPr>
          <p:cNvPr id="66" name="TextBox 65"/>
          <p:cNvSpPr txBox="1"/>
          <p:nvPr/>
        </p:nvSpPr>
        <p:spPr>
          <a:xfrm>
            <a:off x="9194460" y="5327650"/>
            <a:ext cx="207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nonPolicSTATU</a:t>
            </a:r>
            <a:r>
              <a:rPr lang="en-US" dirty="0" smtClean="0"/>
              <a:t>: </a:t>
            </a:r>
            <a:r>
              <a:rPr lang="en-US" strike="sngStrike" dirty="0" smtClean="0"/>
              <a:t>able</a:t>
            </a:r>
            <a:endParaRPr lang="en-US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9527819" y="5187832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HOMCI:IS-A-BELL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ovi</a:t>
            </a:r>
            <a:r>
              <a:rPr lang="en-US" sz="800" strike="sngStrike" dirty="0" smtClean="0"/>
              <a:t> union)</a:t>
            </a:r>
            <a:endParaRPr lang="en-US" sz="800" strike="sngStrike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126" y="5678964"/>
            <a:ext cx="834665" cy="83466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05053" y="5775485"/>
            <a:ext cx="1074737" cy="659641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V="1">
            <a:off x="9194460" y="5654678"/>
            <a:ext cx="2834003" cy="10823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848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1767</Words>
  <Application>Microsoft Office PowerPoint</Application>
  <PresentationFormat>Widescreen</PresentationFormat>
  <Paragraphs>594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Google Sans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44</cp:revision>
  <dcterms:created xsi:type="dcterms:W3CDTF">2023-06-30T13:14:02Z</dcterms:created>
  <dcterms:modified xsi:type="dcterms:W3CDTF">2023-06-30T20:32:59Z</dcterms:modified>
</cp:coreProperties>
</file>